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62" r:id="rId5"/>
    <p:sldId id="263" r:id="rId6"/>
    <p:sldId id="259" r:id="rId7"/>
    <p:sldId id="260" r:id="rId8"/>
    <p:sldId id="261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03"/>
    <p:restoredTop sz="94651"/>
  </p:normalViewPr>
  <p:slideViewPr>
    <p:cSldViewPr snapToGrid="0">
      <p:cViewPr varScale="1">
        <p:scale>
          <a:sx n="284" d="100"/>
          <a:sy n="284" d="100"/>
        </p:scale>
        <p:origin x="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48373-8683-BC4E-8299-D5D64B6D71AD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FAFCA-FCB9-D344-BE86-CBF043FC3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8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9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94F54E-F6AD-6B45-3469-D9B2885C2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48E4894-EC31-8891-0334-F73025A935A9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D023B9-AFC7-DFBB-3399-8C97D828EB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31793" y="49306"/>
            <a:ext cx="5348012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506E40-4A99-D3BF-0128-423536043F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33400" y="277203"/>
            <a:ext cx="7772400" cy="184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D1597-8B4D-DBD9-CF16-793428D843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46059" y="900521"/>
            <a:ext cx="7747081" cy="12658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8A0EBC-78FC-4ECD-38E2-431AA3044A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33400" y="2346399"/>
            <a:ext cx="7645400" cy="95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C1492C-2049-2259-A21C-D44AB472D3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D82E50-7C52-D0EC-5EB0-A741AA69FFE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8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1281"/>
            <a:ext cx="78867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2C51BB-9707-3848-365B-9DA68FB45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01A68-8629-9B33-BDE4-CF20286800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0985F4-8960-F787-E781-4CE7012FBF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571B22-EBF3-2F0B-D787-B7C9F880034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F36AC83-589E-CE7F-D18A-AC1C3B028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1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C5258A-C5E4-6E4A-70D9-8AEA7669E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C67710-9399-8A90-E82F-9E499FF77F95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7D4254-3276-4951-EDA5-D8CD8C4EF0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19995" y="-531612"/>
            <a:ext cx="5966159" cy="572441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2DA853-E9C0-DAF1-B0C7-468E67D7EF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E3B67D-270B-9AE5-9052-607A3056C0D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6F742C2-B31B-B002-01DE-3E4B896B8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852" y="1792266"/>
            <a:ext cx="7886700" cy="994172"/>
          </a:xfrm>
        </p:spPr>
        <p:txBody>
          <a:bodyPr>
            <a:normAutofit/>
          </a:bodyPr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0816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875678-A980-8AB9-7C0C-57B0399AF8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B14D1C-414D-772F-7FFD-8B68000715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0E9CE8-9939-8983-9DCA-3CBB9FF83A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ABC5C-4C3E-CBD2-3A2E-DD7B68D0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73AA2F-F3BF-F490-00E8-C8EC342124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1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93244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611178"/>
            <a:ext cx="3868340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93244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611178"/>
            <a:ext cx="3887391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FBF966-15B2-FCAA-4262-25DBBA7C66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22A6EB-F32D-9404-965E-C2FA389378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0F2456-FC70-BE6E-EF1E-70736E770F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453A8-F8DC-F6F3-BE82-487BF65F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F67D41-7145-F94C-98CE-4CBC084168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0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1325A0-596E-9AC1-76A4-6D903897D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D86661-2C85-3E56-48A7-D47645784F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A0A6-B1DA-0778-A311-DBC2182511B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4CC8E9-89B3-D809-716F-F891A4BC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8DF311-D8A2-C8A3-D28A-BF19A3C860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3D558-8160-E7C7-AFFB-DB8F7F7401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E964D2-0A4F-CA8E-DE04-EBB9E09BD3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BC7F85-1C6B-5D82-C561-F54A474C7E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4890D05-7084-63CA-286F-232EFB18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1776DF-C575-6BCB-EE66-C248624305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7532BA-31A5-0128-12F5-0808E1D302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3EEFA7-E03A-1965-96DA-DD25198F7B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A2D45B-D156-439D-BE72-9D72D8B06F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C31C0-E60A-23ED-922B-8F82F3EC4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45ACA-CD31-EE2E-C8BB-4557AD546A1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5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1241006"/>
            <a:ext cx="7822783" cy="285869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278E7A-BB03-2409-6039-334CA3D675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39314C-F17E-3B1D-2FBF-A7EDB9EBDF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1E2FE8-9975-A0E4-1D1C-820C9111B0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FB3D5-32F8-6A54-0B58-C13782F6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740ED-CFD2-79A5-9068-2046D826798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87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ED3D99-1DC4-CD62-EEF0-1D6DAC3BD9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8D388C-5B5D-3BC9-EE0A-70601CF599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C86B7-A61C-7583-06A3-9DBA0D996D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C8004-9443-9DAD-1B74-8736E163B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3463A4-A458-ED1F-9F1F-AE30F96970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9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CB345-D6F4-2A9B-7E72-B7BA1018A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F266DD-1C8A-0EA0-8244-FE62C393A6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96F14-C32E-3CDE-92E3-48491D9799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BAF9E-DBD3-7DF2-D8A2-C7625CB2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789B2-BA21-BFC6-5561-6212F80456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5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05483-C8E0-7D45-90E6-E4FC34C1016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9B2B253-A887-80DA-550B-FCE3F1641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17735"/>
            <a:ext cx="7645400" cy="1524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A5E139-5754-83D9-5DFB-212221CB4162}"/>
              </a:ext>
            </a:extLst>
          </p:cNvPr>
          <p:cNvSpPr/>
          <p:nvPr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EF8F0A1-F0E7-1F20-0116-1F3875A80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6F0AB3-F5D5-5DAD-2010-6E149ADFF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4A6F15D-B3E5-4214-D9CE-5138EBA59131}"/>
              </a:ext>
            </a:extLst>
          </p:cNvPr>
          <p:cNvSpPr txBox="1"/>
          <p:nvPr/>
        </p:nvSpPr>
        <p:spPr>
          <a:xfrm>
            <a:off x="648679" y="2830815"/>
            <a:ext cx="4861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title:</a:t>
            </a: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by: Name Surname</a:t>
            </a: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91326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1FAE6-3085-EC87-D44C-5C2FB2B49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3057"/>
            <a:ext cx="7886700" cy="2492825"/>
          </a:xfrm>
        </p:spPr>
        <p:txBody>
          <a:bodyPr>
            <a:normAutofit/>
          </a:bodyPr>
          <a:lstStyle/>
          <a:p>
            <a:r>
              <a:rPr lang="en-US" sz="2400" dirty="0"/>
              <a:t>Font size: 24pt.</a:t>
            </a:r>
          </a:p>
          <a:p>
            <a:r>
              <a:rPr lang="en-US" sz="2400" dirty="0"/>
              <a:t>As a general guide, allow </a:t>
            </a:r>
            <a:r>
              <a:rPr lang="en-US" sz="2400" dirty="0" err="1"/>
              <a:t>approximatley</a:t>
            </a:r>
            <a:r>
              <a:rPr lang="en-US" sz="2400" dirty="0"/>
              <a:t> one slide per minute.</a:t>
            </a:r>
          </a:p>
          <a:p>
            <a:r>
              <a:rPr lang="en-US" sz="2400" dirty="0"/>
              <a:t>Use no more than five bullet points per slide.</a:t>
            </a:r>
          </a:p>
          <a:p>
            <a:r>
              <a:rPr lang="en-US" sz="2400" dirty="0"/>
              <a:t>Keep the text concise and use images where these communicate the message more effectively.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772BC88-CD77-1094-FCAD-C7F1B17DC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Guidance</a:t>
            </a:r>
          </a:p>
        </p:txBody>
      </p:sp>
    </p:spTree>
    <p:extLst>
      <p:ext uri="{BB962C8B-B14F-4D97-AF65-F5344CB8AC3E}">
        <p14:creationId xmlns:p14="http://schemas.microsoft.com/office/powerpoint/2010/main" val="3129620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7E0B2-8C53-8E6C-6123-8AA6DDFE4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1161A-5343-AD9C-C4E0-DEE94C3B8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3057"/>
            <a:ext cx="7886700" cy="326350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B54564F-9CED-114D-B77E-4D8FD5A8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00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AC41D1-A223-C35B-4ADC-43B23ED88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C51C6C-A70D-1009-62B0-FCE147282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21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10EE4A-8344-CDDA-DBFD-4704C98FA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507053-ADEB-E6D0-BD48-79DA2B543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25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DD08DE-7B8B-7C0B-7F61-7583AEAA0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68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7C79E-82E1-4D79-E6C4-5A1354428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9AC4F-8EE8-91B2-6B8F-0F5A835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18" y="13692"/>
            <a:ext cx="7886700" cy="994172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C8E32-C830-D5CA-E9DC-09708A501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3057"/>
            <a:ext cx="7886700" cy="326350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322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083F4-FF9B-03CE-68DB-A4736580C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BDA37C-34CB-4BC1-DDDF-1959BD83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92426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57</Words>
  <Application>Microsoft Macintosh PowerPoint</Application>
  <PresentationFormat>On-screen Show (16:9)</PresentationFormat>
  <Paragraphs>11</Paragraphs>
  <Slides>8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Aptos</vt:lpstr>
      <vt:lpstr>Arial</vt:lpstr>
      <vt:lpstr>Office Theme</vt:lpstr>
      <vt:lpstr>PowerPoint Presentation</vt:lpstr>
      <vt:lpstr>Guidance</vt:lpstr>
      <vt:lpstr>PowerPoint Presentation</vt:lpstr>
      <vt:lpstr>PowerPoint Presentation</vt:lpstr>
      <vt:lpstr>PowerPoint Presentation</vt:lpstr>
      <vt:lpstr>PowerPoint Presentation</vt:lpstr>
      <vt:lpstr>Slide title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Ilze Visagie</dc:creator>
  <cp:lastModifiedBy>Ilze Visagie</cp:lastModifiedBy>
  <cp:revision>5</cp:revision>
  <dcterms:created xsi:type="dcterms:W3CDTF">2026-07-23T10:01:49Z</dcterms:created>
  <dcterms:modified xsi:type="dcterms:W3CDTF">2026-08-19T14:04:12Z</dcterms:modified>
</cp:coreProperties>
</file>