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0"/>
  </p:notesMasterIdLst>
  <p:sldIdLst>
    <p:sldId id="256" r:id="rId2"/>
    <p:sldId id="257" r:id="rId3"/>
    <p:sldId id="265" r:id="rId4"/>
    <p:sldId id="266" r:id="rId5"/>
    <p:sldId id="269" r:id="rId6"/>
    <p:sldId id="268" r:id="rId7"/>
    <p:sldId id="267" r:id="rId8"/>
    <p:sldId id="270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96"/>
    <p:restoredTop sz="94651"/>
  </p:normalViewPr>
  <p:slideViewPr>
    <p:cSldViewPr snapToGrid="0">
      <p:cViewPr varScale="1">
        <p:scale>
          <a:sx n="213" d="100"/>
          <a:sy n="213" d="100"/>
        </p:scale>
        <p:origin x="37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48373-8683-BC4E-8299-D5D64B6D71AD}" type="datetimeFigureOut">
              <a:rPr lang="en-US" smtClean="0"/>
              <a:t>8/19/26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DFAFCA-FCB9-D344-BE86-CBF043FC3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080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FAFCA-FCB9-D344-BE86-CBF043FC3A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996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794F54E-F6AD-6B45-3469-D9B2885C2A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48E4894-EC31-8891-0334-F73025A935A9}"/>
              </a:ext>
            </a:extLst>
          </p:cNvPr>
          <p:cNvSpPr/>
          <p:nvPr userDrawn="1"/>
        </p:nvSpPr>
        <p:spPr>
          <a:xfrm>
            <a:off x="0" y="6003234"/>
            <a:ext cx="9144000" cy="8547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506E40-4A99-D3BF-0128-423536043F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33400" y="364824"/>
            <a:ext cx="7772400" cy="1841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5D1597-8B4D-DBD9-CF16-793428D843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33400" y="1228550"/>
            <a:ext cx="7772400" cy="13336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8A0EBC-78FC-4ECD-38E2-431AA3044A3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533400" y="3144377"/>
            <a:ext cx="7645400" cy="950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AC1492C-2049-2259-A21C-D44AB472D31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17014" y="6085752"/>
            <a:ext cx="1785005" cy="5771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ED82E50-7C52-D0EC-5EB0-A741AA69FFE6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100408" y="6085531"/>
            <a:ext cx="1646027" cy="58116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FFEA043-94C1-B9EB-8754-D0F3821691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/>
        </p:blipFill>
        <p:spPr>
          <a:xfrm>
            <a:off x="6744003" y="84888"/>
            <a:ext cx="3656994" cy="351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52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4260"/>
            <a:ext cx="7886700" cy="43513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128417-AF63-DAD7-052E-A7123639C4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12224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53A075-8156-37DD-D680-DB86130BEE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871862" y="-130629"/>
            <a:ext cx="1720467" cy="16546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BA6B97E-05D5-F762-8145-72833531A95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7014" y="6085752"/>
            <a:ext cx="1785005" cy="5771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26F302-3655-BDF0-B622-0D21012D187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00408" y="6085531"/>
            <a:ext cx="1646027" cy="581166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FF289F91-963A-CA86-2199-6D2F2FE57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17556"/>
            <a:ext cx="8117784" cy="926961"/>
          </a:xfrm>
        </p:spPr>
        <p:txBody>
          <a:bodyPr/>
          <a:lstStyle>
            <a:lvl1pPr>
              <a:defRPr sz="44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611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C5258A-C5E4-6E4A-70D9-8AEA7669EE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C67710-9399-8A90-E82F-9E499FF77F95}"/>
              </a:ext>
            </a:extLst>
          </p:cNvPr>
          <p:cNvSpPr/>
          <p:nvPr userDrawn="1"/>
        </p:nvSpPr>
        <p:spPr>
          <a:xfrm>
            <a:off x="0" y="5891438"/>
            <a:ext cx="9144000" cy="9665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2582B8-7C0C-350D-54EE-F9EA5401EE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006791" y="-799694"/>
            <a:ext cx="6037424" cy="5806548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CDAE83F-F2F9-6770-5E62-DCF65CFB49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713" y="2419280"/>
            <a:ext cx="6858000" cy="1655763"/>
          </a:xfrm>
        </p:spPr>
        <p:txBody>
          <a:bodyPr>
            <a:normAutofit/>
          </a:bodyPr>
          <a:lstStyle>
            <a:lvl1pPr marL="0" indent="0" algn="l">
              <a:buNone/>
              <a:defRPr sz="5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7F34AD-1F52-7120-D5C4-4B70555C62D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7014" y="6085752"/>
            <a:ext cx="1785005" cy="5771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2D6756-13FC-73D1-C0A6-1F3AE3F704C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00408" y="6085531"/>
            <a:ext cx="1646027" cy="58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816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9832"/>
            <a:ext cx="7886700" cy="4351339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B0985F4-8960-F787-E781-4CE7012FBF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12224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A033EE-8759-BE71-84B0-25208A5E588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014" y="6085752"/>
            <a:ext cx="1785005" cy="5771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19EA9AF-7A87-7DD9-1FE3-14E56A40EF7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00408" y="6085531"/>
            <a:ext cx="1646027" cy="581166"/>
          </a:xfrm>
          <a:prstGeom prst="rect">
            <a:avLst/>
          </a:prstGeom>
        </p:spPr>
      </p:pic>
      <p:sp>
        <p:nvSpPr>
          <p:cNvPr id="17" name="Title 14">
            <a:extLst>
              <a:ext uri="{FF2B5EF4-FFF2-40B4-BE49-F238E27FC236}">
                <a16:creationId xmlns:a16="http://schemas.microsoft.com/office/drawing/2014/main" id="{411BD64D-1025-5CAC-5120-E9022EC9A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17556"/>
            <a:ext cx="8117784" cy="926961"/>
          </a:xfrm>
        </p:spPr>
        <p:txBody>
          <a:bodyPr/>
          <a:lstStyle>
            <a:lvl1pPr>
              <a:defRPr sz="44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4D9B80D-FB16-67DE-EDE3-B492832E9C8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7871862" y="-130629"/>
            <a:ext cx="1720467" cy="165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511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9113"/>
            <a:ext cx="3886200" cy="4351339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2" y="1598781"/>
            <a:ext cx="3886200" cy="4351339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F0E9CE8-9939-8983-9DCA-3CBB9FF83A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122246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98CC904-2A35-4AE5-C8EF-A87C9DDBCF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014" y="6085752"/>
            <a:ext cx="1785005" cy="5771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27FBD2D-A757-CF62-7BE7-FE3CD3F027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00408" y="6085531"/>
            <a:ext cx="1646027" cy="581166"/>
          </a:xfrm>
          <a:prstGeom prst="rect">
            <a:avLst/>
          </a:prstGeom>
        </p:spPr>
      </p:pic>
      <p:sp>
        <p:nvSpPr>
          <p:cNvPr id="18" name="Title 14">
            <a:extLst>
              <a:ext uri="{FF2B5EF4-FFF2-40B4-BE49-F238E27FC236}">
                <a16:creationId xmlns:a16="http://schemas.microsoft.com/office/drawing/2014/main" id="{E1BC17D9-4603-B789-FC30-EEA968A45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17556"/>
            <a:ext cx="8117784" cy="926961"/>
          </a:xfrm>
        </p:spPr>
        <p:txBody>
          <a:bodyPr/>
          <a:lstStyle>
            <a:lvl1pPr>
              <a:defRPr sz="44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D5E515-1451-5DC6-972B-0784A6405D6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7871862" y="-130629"/>
            <a:ext cx="1720467" cy="165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216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455520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50" y="2279434"/>
            <a:ext cx="3868340" cy="3684588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7959" y="1455520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7959" y="2279434"/>
            <a:ext cx="3887391" cy="3684588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B0F2456-FC70-BE6E-EF1E-70736E770F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122246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C8ADDB4-C107-D0A9-FC4F-A690646774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014" y="6085752"/>
            <a:ext cx="1785005" cy="5771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B678535-AAAB-CE57-6A39-3B1CEE5DA1A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00408" y="6085531"/>
            <a:ext cx="1646027" cy="581166"/>
          </a:xfrm>
          <a:prstGeom prst="rect">
            <a:avLst/>
          </a:prstGeom>
        </p:spPr>
      </p:pic>
      <p:sp>
        <p:nvSpPr>
          <p:cNvPr id="20" name="Title 14">
            <a:extLst>
              <a:ext uri="{FF2B5EF4-FFF2-40B4-BE49-F238E27FC236}">
                <a16:creationId xmlns:a16="http://schemas.microsoft.com/office/drawing/2014/main" id="{F9481512-AE98-6EA4-E43E-C7A21DB74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17556"/>
            <a:ext cx="8117784" cy="926961"/>
          </a:xfrm>
        </p:spPr>
        <p:txBody>
          <a:bodyPr/>
          <a:lstStyle>
            <a:lvl1pPr>
              <a:defRPr sz="44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FBBD44-D234-46F8-011F-E6E1C6B9236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7871862" y="-130629"/>
            <a:ext cx="1720467" cy="165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406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90A0A6-B1DA-0778-A311-DBC2182511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12224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5C08F7-B1BD-DD64-5513-8A00DE8C32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014" y="6085752"/>
            <a:ext cx="1785005" cy="5771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FF024E-6C28-5D4F-C890-DE52689E9C6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00408" y="6085531"/>
            <a:ext cx="1646027" cy="581166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2F4E2724-68E7-E061-AF2E-B28A37BAB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17556"/>
            <a:ext cx="8117784" cy="926961"/>
          </a:xfrm>
        </p:spPr>
        <p:txBody>
          <a:bodyPr/>
          <a:lstStyle>
            <a:lvl1pPr>
              <a:defRPr sz="44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541051-4096-E516-FD66-7B80D24ADDC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7871862" y="-130629"/>
            <a:ext cx="1720467" cy="165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2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BC7F85-1C6B-5D82-C561-F54A474C7E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12224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C76C7F-75A1-99E9-61D3-9EE93FD0F7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014" y="6085752"/>
            <a:ext cx="1785005" cy="5771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BD7727F-9AA0-2E0B-5131-574C18F6915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00408" y="6085531"/>
            <a:ext cx="1646027" cy="581166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ABF22E43-44D2-8673-5309-394B690DE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17556"/>
            <a:ext cx="8117784" cy="926961"/>
          </a:xfrm>
        </p:spPr>
        <p:txBody>
          <a:bodyPr/>
          <a:lstStyle>
            <a:lvl1pPr>
              <a:defRPr sz="44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7CCCAC-1BC2-136E-5431-DFCBEA45F35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7871862" y="-130629"/>
            <a:ext cx="1720467" cy="165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68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A2D45B-D156-439D-BE72-9D72D8B06F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122246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CE9EA76-06CD-476A-1568-D97610F04D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014" y="6085752"/>
            <a:ext cx="1785005" cy="5771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70F6BE6-9517-A16E-F34C-D22C7E00B77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00408" y="6085531"/>
            <a:ext cx="1646027" cy="581166"/>
          </a:xfrm>
          <a:prstGeom prst="rect">
            <a:avLst/>
          </a:prstGeom>
        </p:spPr>
      </p:pic>
      <p:sp>
        <p:nvSpPr>
          <p:cNvPr id="18" name="Title 14">
            <a:extLst>
              <a:ext uri="{FF2B5EF4-FFF2-40B4-BE49-F238E27FC236}">
                <a16:creationId xmlns:a16="http://schemas.microsoft.com/office/drawing/2014/main" id="{D7EFFACC-A77C-4A1A-838C-220B69647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17556"/>
            <a:ext cx="8117784" cy="926961"/>
          </a:xfrm>
        </p:spPr>
        <p:txBody>
          <a:bodyPr/>
          <a:lstStyle>
            <a:lvl1pPr>
              <a:defRPr sz="44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1A1732-3DA2-DE9C-7219-5DCEF18A0E3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7871862" y="-130629"/>
            <a:ext cx="1720467" cy="165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559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77915"/>
            <a:ext cx="7885509" cy="3811588"/>
          </a:xfr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1E2FE8-9975-A0E4-1D1C-820C9111B0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12224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4262C7-14A7-73A0-1DC1-815B48A3F1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014" y="6085752"/>
            <a:ext cx="1785005" cy="5771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5C9D386-0981-0928-BABB-A5C52E08D41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00408" y="6085531"/>
            <a:ext cx="1646027" cy="581166"/>
          </a:xfrm>
          <a:prstGeom prst="rect">
            <a:avLst/>
          </a:prstGeom>
        </p:spPr>
      </p:pic>
      <p:sp>
        <p:nvSpPr>
          <p:cNvPr id="18" name="Title 14">
            <a:extLst>
              <a:ext uri="{FF2B5EF4-FFF2-40B4-BE49-F238E27FC236}">
                <a16:creationId xmlns:a16="http://schemas.microsoft.com/office/drawing/2014/main" id="{0E5C780B-8BD5-D4BE-FAD5-33F1F68AF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17556"/>
            <a:ext cx="8117784" cy="926961"/>
          </a:xfrm>
        </p:spPr>
        <p:txBody>
          <a:bodyPr/>
          <a:lstStyle>
            <a:lvl1pPr>
              <a:defRPr sz="44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955E0D-D240-BABF-CA3E-0AF2D41AECF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7871862" y="-130629"/>
            <a:ext cx="1720467" cy="165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87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CC86B7-A61C-7583-06A3-9DBA0D996D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12224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70EF5C4-1C5F-4C9F-9FD2-390240562A4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014" y="6085752"/>
            <a:ext cx="1785005" cy="5771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A76BC99-6476-F176-9204-19CD1585ED8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00408" y="6085531"/>
            <a:ext cx="1646027" cy="581166"/>
          </a:xfrm>
          <a:prstGeom prst="rect">
            <a:avLst/>
          </a:prstGeom>
        </p:spPr>
      </p:pic>
      <p:sp>
        <p:nvSpPr>
          <p:cNvPr id="17" name="Title 14">
            <a:extLst>
              <a:ext uri="{FF2B5EF4-FFF2-40B4-BE49-F238E27FC236}">
                <a16:creationId xmlns:a16="http://schemas.microsoft.com/office/drawing/2014/main" id="{E425D757-F889-8EB3-9725-A796378C5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17556"/>
            <a:ext cx="8117784" cy="926961"/>
          </a:xfrm>
        </p:spPr>
        <p:txBody>
          <a:bodyPr/>
          <a:lstStyle>
            <a:lvl1pPr>
              <a:defRPr sz="44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AFB81D-ADE5-E60A-363A-8901F48BF85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7871862" y="-130629"/>
            <a:ext cx="1720467" cy="165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95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596F14-C32E-3CDE-92E3-48491D9799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12224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7EE5575-ED47-E8C0-F028-AE7569FAAD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014" y="6085752"/>
            <a:ext cx="1785005" cy="5771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9542C4-FAE5-FF35-E093-D53A96DECB9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00408" y="6085531"/>
            <a:ext cx="1646027" cy="581166"/>
          </a:xfrm>
          <a:prstGeom prst="rect">
            <a:avLst/>
          </a:prstGeom>
        </p:spPr>
      </p:pic>
      <p:sp>
        <p:nvSpPr>
          <p:cNvPr id="16" name="Title 14">
            <a:extLst>
              <a:ext uri="{FF2B5EF4-FFF2-40B4-BE49-F238E27FC236}">
                <a16:creationId xmlns:a16="http://schemas.microsoft.com/office/drawing/2014/main" id="{DC7F4F0E-A11A-73DB-27AA-CDBA24209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17556"/>
            <a:ext cx="8117784" cy="926961"/>
          </a:xfrm>
        </p:spPr>
        <p:txBody>
          <a:bodyPr/>
          <a:lstStyle>
            <a:lvl1pPr>
              <a:defRPr sz="44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75EA27-4411-ED62-8826-FC2893BB702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7871862" y="-130629"/>
            <a:ext cx="1720467" cy="165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53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217556"/>
            <a:ext cx="7886700" cy="9269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4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49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C05483-C8E0-7D45-90E6-E4FC34C1016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707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85" r:id="rId3"/>
    <p:sldLayoutId id="2147483662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AB6EF1-630C-27D5-7961-AC9CBBA4911B}"/>
              </a:ext>
            </a:extLst>
          </p:cNvPr>
          <p:cNvSpPr txBox="1"/>
          <p:nvPr/>
        </p:nvSpPr>
        <p:spPr>
          <a:xfrm>
            <a:off x="533400" y="3551274"/>
            <a:ext cx="7645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Presenter:</a:t>
            </a:r>
          </a:p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Date:</a:t>
            </a:r>
          </a:p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Topic:</a:t>
            </a:r>
          </a:p>
        </p:txBody>
      </p:sp>
    </p:spTree>
    <p:extLst>
      <p:ext uri="{BB962C8B-B14F-4D97-AF65-F5344CB8AC3E}">
        <p14:creationId xmlns:p14="http://schemas.microsoft.com/office/powerpoint/2010/main" val="2913267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1FAE6-3085-EC87-D44C-5C2FB2B49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950309"/>
            <a:ext cx="7886700" cy="2492825"/>
          </a:xfrm>
        </p:spPr>
        <p:txBody>
          <a:bodyPr>
            <a:normAutofit/>
          </a:bodyPr>
          <a:lstStyle/>
          <a:p>
            <a:r>
              <a:rPr lang="en-US" sz="2400" dirty="0"/>
              <a:t>Font size: 24pt.</a:t>
            </a:r>
          </a:p>
          <a:p>
            <a:r>
              <a:rPr lang="en-US" sz="2400" dirty="0"/>
              <a:t>As a general guide, allow approximately one slide per minute.</a:t>
            </a:r>
          </a:p>
          <a:p>
            <a:r>
              <a:rPr lang="en-US" sz="2400" dirty="0"/>
              <a:t>Use no more than five bullet points per slide.</a:t>
            </a:r>
          </a:p>
          <a:p>
            <a:r>
              <a:rPr lang="en-US" sz="2400" dirty="0"/>
              <a:t>Keep the text concise and use images where these communicate the message more effectively.</a:t>
            </a:r>
          </a:p>
        </p:txBody>
      </p:sp>
      <p:sp>
        <p:nvSpPr>
          <p:cNvPr id="14" name="Title 6">
            <a:extLst>
              <a:ext uri="{FF2B5EF4-FFF2-40B4-BE49-F238E27FC236}">
                <a16:creationId xmlns:a16="http://schemas.microsoft.com/office/drawing/2014/main" id="{469EA0EF-2EA7-D664-BB88-AF596B1A3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1724"/>
            <a:ext cx="7886700" cy="994172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Guidance</a:t>
            </a:r>
          </a:p>
        </p:txBody>
      </p:sp>
    </p:spTree>
    <p:extLst>
      <p:ext uri="{BB962C8B-B14F-4D97-AF65-F5344CB8AC3E}">
        <p14:creationId xmlns:p14="http://schemas.microsoft.com/office/powerpoint/2010/main" val="3129620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894167F-B0D7-ADEB-2736-8874BEABF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C068DF3-D9F2-7B0A-FC5B-6940E7A78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148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23C92BB-F4AD-AE57-443E-AED68A76A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E673823-0B9D-F589-C005-5EC946E9F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202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DE9016-6650-61EF-E114-450C974E5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5CC04C-3C00-2A29-FA07-6B606DAEE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851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9F95CDD-8103-DADA-AB28-3A3214D80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3BBF69E-C50D-EA9D-03A5-E223C472F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230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74BA4-7E52-2302-466C-6AD21214966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22853" y="2389688"/>
            <a:ext cx="7886700" cy="1325563"/>
          </a:xfrm>
        </p:spPr>
        <p:txBody>
          <a:bodyPr>
            <a:normAutofit/>
          </a:bodyPr>
          <a:lstStyle/>
          <a:p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314357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8FAA9-E858-2FDC-5091-9331AD2B9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14EA8-63EA-BAC0-EFF0-98F6A5C11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22853" y="2389688"/>
            <a:ext cx="7886700" cy="1325563"/>
          </a:xfrm>
        </p:spPr>
        <p:txBody>
          <a:bodyPr>
            <a:normAutofit/>
          </a:bodyPr>
          <a:lstStyle/>
          <a:p>
            <a:r>
              <a:rPr lang="en-US" sz="54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493481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</TotalTime>
  <Words>52</Words>
  <Application>Microsoft Macintosh PowerPoint</Application>
  <PresentationFormat>On-screen Show (4:3)</PresentationFormat>
  <Paragraphs>10</Paragraphs>
  <Slides>8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Aptos</vt:lpstr>
      <vt:lpstr>Arial</vt:lpstr>
      <vt:lpstr>Office Theme</vt:lpstr>
      <vt:lpstr>PowerPoint Presentation</vt:lpstr>
      <vt:lpstr>Guidance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Ilze Visagie</dc:creator>
  <cp:lastModifiedBy>Ilze Visagie</cp:lastModifiedBy>
  <cp:revision>6</cp:revision>
  <dcterms:created xsi:type="dcterms:W3CDTF">2026-07-23T10:01:49Z</dcterms:created>
  <dcterms:modified xsi:type="dcterms:W3CDTF">2026-08-19T14:07:14Z</dcterms:modified>
</cp:coreProperties>
</file>