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3"/>
  </p:notesMasterIdLst>
  <p:sldIdLst>
    <p:sldId id="256" r:id="rId5"/>
    <p:sldId id="258" r:id="rId6"/>
    <p:sldId id="282" r:id="rId7"/>
    <p:sldId id="284" r:id="rId8"/>
    <p:sldId id="286" r:id="rId9"/>
    <p:sldId id="287" r:id="rId10"/>
    <p:sldId id="288" r:id="rId11"/>
    <p:sldId id="261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8F9C"/>
    <a:srgbClr val="F2F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46"/>
    <p:restoredTop sz="90068"/>
  </p:normalViewPr>
  <p:slideViewPr>
    <p:cSldViewPr snapToGrid="0">
      <p:cViewPr varScale="1">
        <p:scale>
          <a:sx n="152" d="100"/>
          <a:sy n="152" d="100"/>
        </p:scale>
        <p:origin x="11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Plantinga" userId="0281f145-eb33-43cb-9c9b-3d3bf3929377" providerId="ADAL" clId="{CEB6EE94-2BC4-564F-A5FA-D9D8C0518F36}"/>
    <pc:docChg chg="custSel modSld">
      <pc:chgData name="Paul Plantinga" userId="0281f145-eb33-43cb-9c9b-3d3bf3929377" providerId="ADAL" clId="{CEB6EE94-2BC4-564F-A5FA-D9D8C0518F36}" dt="2026-09-14T07:19:34.141" v="29"/>
      <pc:docMkLst>
        <pc:docMk/>
      </pc:docMkLst>
      <pc:sldChg chg="addSp delSp modSp mod">
        <pc:chgData name="Paul Plantinga" userId="0281f145-eb33-43cb-9c9b-3d3bf3929377" providerId="ADAL" clId="{CEB6EE94-2BC4-564F-A5FA-D9D8C0518F36}" dt="2026-09-14T07:19:17.645" v="25"/>
        <pc:sldMkLst>
          <pc:docMk/>
          <pc:sldMk cId="613634997" sldId="282"/>
        </pc:sldMkLst>
        <pc:picChg chg="add mod">
          <ac:chgData name="Paul Plantinga" userId="0281f145-eb33-43cb-9c9b-3d3bf3929377" providerId="ADAL" clId="{CEB6EE94-2BC4-564F-A5FA-D9D8C0518F36}" dt="2026-09-14T07:19:17.645" v="25"/>
          <ac:picMkLst>
            <pc:docMk/>
            <pc:sldMk cId="613634997" sldId="282"/>
            <ac:picMk id="2" creationId="{A53D094B-D6CC-4036-A46B-4F8789B6A4FB}"/>
          </ac:picMkLst>
        </pc:picChg>
        <pc:picChg chg="del mod">
          <ac:chgData name="Paul Plantinga" userId="0281f145-eb33-43cb-9c9b-3d3bf3929377" providerId="ADAL" clId="{CEB6EE94-2BC4-564F-A5FA-D9D8C0518F36}" dt="2026-09-14T07:19:17.362" v="24" actId="478"/>
          <ac:picMkLst>
            <pc:docMk/>
            <pc:sldMk cId="613634997" sldId="282"/>
            <ac:picMk id="11" creationId="{AFB1CEC2-0425-E9CA-460F-6DBC97997DD0}"/>
          </ac:picMkLst>
        </pc:picChg>
      </pc:sldChg>
      <pc:sldChg chg="addSp delSp modSp mod">
        <pc:chgData name="Paul Plantinga" userId="0281f145-eb33-43cb-9c9b-3d3bf3929377" providerId="ADAL" clId="{CEB6EE94-2BC4-564F-A5FA-D9D8C0518F36}" dt="2026-09-14T07:19:12.264" v="23" actId="1076"/>
        <pc:sldMkLst>
          <pc:docMk/>
          <pc:sldMk cId="3060925192" sldId="284"/>
        </pc:sldMkLst>
        <pc:picChg chg="mod">
          <ac:chgData name="Paul Plantinga" userId="0281f145-eb33-43cb-9c9b-3d3bf3929377" providerId="ADAL" clId="{CEB6EE94-2BC4-564F-A5FA-D9D8C0518F36}" dt="2026-09-14T07:19:08.530" v="22" actId="1076"/>
          <ac:picMkLst>
            <pc:docMk/>
            <pc:sldMk cId="3060925192" sldId="284"/>
            <ac:picMk id="2" creationId="{33677714-5F98-EE89-BAED-E15682374E63}"/>
          </ac:picMkLst>
        </pc:picChg>
        <pc:picChg chg="add mod">
          <ac:chgData name="Paul Plantinga" userId="0281f145-eb33-43cb-9c9b-3d3bf3929377" providerId="ADAL" clId="{CEB6EE94-2BC4-564F-A5FA-D9D8C0518F36}" dt="2026-09-14T07:19:12.264" v="23" actId="1076"/>
          <ac:picMkLst>
            <pc:docMk/>
            <pc:sldMk cId="3060925192" sldId="284"/>
            <ac:picMk id="3" creationId="{FA04B6C1-F2B2-BFF1-D805-B8AA70E48DA0}"/>
          </ac:picMkLst>
        </pc:picChg>
        <pc:picChg chg="del">
          <ac:chgData name="Paul Plantinga" userId="0281f145-eb33-43cb-9c9b-3d3bf3929377" providerId="ADAL" clId="{CEB6EE94-2BC4-564F-A5FA-D9D8C0518F36}" dt="2026-09-14T07:19:02.061" v="20" actId="478"/>
          <ac:picMkLst>
            <pc:docMk/>
            <pc:sldMk cId="3060925192" sldId="284"/>
            <ac:picMk id="6" creationId="{64755063-EC3A-1206-A881-B65A402C88B1}"/>
          </ac:picMkLst>
        </pc:picChg>
      </pc:sldChg>
      <pc:sldChg chg="modSp mod">
        <pc:chgData name="Paul Plantinga" userId="0281f145-eb33-43cb-9c9b-3d3bf3929377" providerId="ADAL" clId="{CEB6EE94-2BC4-564F-A5FA-D9D8C0518F36}" dt="2026-09-14T07:19:25.504" v="26" actId="1076"/>
        <pc:sldMkLst>
          <pc:docMk/>
          <pc:sldMk cId="2599546503" sldId="286"/>
        </pc:sldMkLst>
        <pc:picChg chg="mod">
          <ac:chgData name="Paul Plantinga" userId="0281f145-eb33-43cb-9c9b-3d3bf3929377" providerId="ADAL" clId="{CEB6EE94-2BC4-564F-A5FA-D9D8C0518F36}" dt="2026-09-14T07:19:25.504" v="26" actId="1076"/>
          <ac:picMkLst>
            <pc:docMk/>
            <pc:sldMk cId="2599546503" sldId="286"/>
            <ac:picMk id="3" creationId="{52EEF77C-A780-00E8-9C24-041B80E334AD}"/>
          </ac:picMkLst>
        </pc:picChg>
        <pc:picChg chg="mod">
          <ac:chgData name="Paul Plantinga" userId="0281f145-eb33-43cb-9c9b-3d3bf3929377" providerId="ADAL" clId="{CEB6EE94-2BC4-564F-A5FA-D9D8C0518F36}" dt="2026-09-14T07:19:25.504" v="26" actId="1076"/>
          <ac:picMkLst>
            <pc:docMk/>
            <pc:sldMk cId="2599546503" sldId="286"/>
            <ac:picMk id="4" creationId="{86BEA9C1-DC08-AB7A-2E9D-2883231BADF6}"/>
          </ac:picMkLst>
        </pc:picChg>
        <pc:picChg chg="mod">
          <ac:chgData name="Paul Plantinga" userId="0281f145-eb33-43cb-9c9b-3d3bf3929377" providerId="ADAL" clId="{CEB6EE94-2BC4-564F-A5FA-D9D8C0518F36}" dt="2026-09-14T07:19:25.504" v="26" actId="1076"/>
          <ac:picMkLst>
            <pc:docMk/>
            <pc:sldMk cId="2599546503" sldId="286"/>
            <ac:picMk id="7" creationId="{5BDBEDB7-A09C-8E4C-66DA-D66B67C724A4}"/>
          </ac:picMkLst>
        </pc:picChg>
        <pc:picChg chg="mod">
          <ac:chgData name="Paul Plantinga" userId="0281f145-eb33-43cb-9c9b-3d3bf3929377" providerId="ADAL" clId="{CEB6EE94-2BC4-564F-A5FA-D9D8C0518F36}" dt="2026-09-14T07:19:25.504" v="26" actId="1076"/>
          <ac:picMkLst>
            <pc:docMk/>
            <pc:sldMk cId="2599546503" sldId="286"/>
            <ac:picMk id="8" creationId="{A1903360-0585-56DB-2692-C4727D7F5DCC}"/>
          </ac:picMkLst>
        </pc:picChg>
      </pc:sldChg>
      <pc:sldChg chg="addSp delSp modSp mod">
        <pc:chgData name="Paul Plantinga" userId="0281f145-eb33-43cb-9c9b-3d3bf3929377" providerId="ADAL" clId="{CEB6EE94-2BC4-564F-A5FA-D9D8C0518F36}" dt="2026-09-14T07:19:28.595" v="28"/>
        <pc:sldMkLst>
          <pc:docMk/>
          <pc:sldMk cId="1120013269" sldId="287"/>
        </pc:sldMkLst>
        <pc:spChg chg="add del mod">
          <ac:chgData name="Paul Plantinga" userId="0281f145-eb33-43cb-9c9b-3d3bf3929377" providerId="ADAL" clId="{CEB6EE94-2BC4-564F-A5FA-D9D8C0518F36}" dt="2026-09-14T07:17:56.027" v="2" actId="21"/>
          <ac:spMkLst>
            <pc:docMk/>
            <pc:sldMk cId="1120013269" sldId="287"/>
            <ac:spMk id="2" creationId="{6198218F-CE69-B77C-26C5-7A53CEB63FFA}"/>
          </ac:spMkLst>
        </pc:spChg>
        <pc:spChg chg="add del mod">
          <ac:chgData name="Paul Plantinga" userId="0281f145-eb33-43cb-9c9b-3d3bf3929377" providerId="ADAL" clId="{CEB6EE94-2BC4-564F-A5FA-D9D8C0518F36}" dt="2026-09-14T07:17:59.904" v="5" actId="478"/>
          <ac:spMkLst>
            <pc:docMk/>
            <pc:sldMk cId="1120013269" sldId="287"/>
            <ac:spMk id="3" creationId="{538BF21B-9AB1-305D-6D1E-957659423995}"/>
          </ac:spMkLst>
        </pc:spChg>
        <pc:spChg chg="add mod">
          <ac:chgData name="Paul Plantinga" userId="0281f145-eb33-43cb-9c9b-3d3bf3929377" providerId="ADAL" clId="{CEB6EE94-2BC4-564F-A5FA-D9D8C0518F36}" dt="2026-09-14T07:18:07.038" v="7" actId="167"/>
          <ac:spMkLst>
            <pc:docMk/>
            <pc:sldMk cId="1120013269" sldId="287"/>
            <ac:spMk id="4" creationId="{FD2AA6A8-5D29-6665-77A8-1C30B1D7FF2F}"/>
          </ac:spMkLst>
        </pc:spChg>
        <pc:picChg chg="add del mod">
          <ac:chgData name="Paul Plantinga" userId="0281f145-eb33-43cb-9c9b-3d3bf3929377" providerId="ADAL" clId="{CEB6EE94-2BC4-564F-A5FA-D9D8C0518F36}" dt="2026-09-14T07:19:28.327" v="27" actId="478"/>
          <ac:picMkLst>
            <pc:docMk/>
            <pc:sldMk cId="1120013269" sldId="287"/>
            <ac:picMk id="6" creationId="{BC4BE32A-B396-0CE0-1D44-9F32BFBEA21D}"/>
          </ac:picMkLst>
        </pc:picChg>
        <pc:picChg chg="add mod">
          <ac:chgData name="Paul Plantinga" userId="0281f145-eb33-43cb-9c9b-3d3bf3929377" providerId="ADAL" clId="{CEB6EE94-2BC4-564F-A5FA-D9D8C0518F36}" dt="2026-09-14T07:19:28.595" v="28"/>
          <ac:picMkLst>
            <pc:docMk/>
            <pc:sldMk cId="1120013269" sldId="287"/>
            <ac:picMk id="7" creationId="{FBC3844C-4596-89F0-39A2-DB7CC207183B}"/>
          </ac:picMkLst>
        </pc:picChg>
        <pc:picChg chg="mod">
          <ac:chgData name="Paul Plantinga" userId="0281f145-eb33-43cb-9c9b-3d3bf3929377" providerId="ADAL" clId="{CEB6EE94-2BC4-564F-A5FA-D9D8C0518F36}" dt="2026-09-14T07:18:10.612" v="8" actId="1076"/>
          <ac:picMkLst>
            <pc:docMk/>
            <pc:sldMk cId="1120013269" sldId="287"/>
            <ac:picMk id="10" creationId="{C975B15F-A647-FBD7-8D85-142438F87D90}"/>
          </ac:picMkLst>
        </pc:picChg>
        <pc:picChg chg="del">
          <ac:chgData name="Paul Plantinga" userId="0281f145-eb33-43cb-9c9b-3d3bf3929377" providerId="ADAL" clId="{CEB6EE94-2BC4-564F-A5FA-D9D8C0518F36}" dt="2026-09-14T07:17:58.024" v="3" actId="478"/>
          <ac:picMkLst>
            <pc:docMk/>
            <pc:sldMk cId="1120013269" sldId="287"/>
            <ac:picMk id="11" creationId="{C4350CA3-AE3F-D241-1716-3364B2BB9EA9}"/>
          </ac:picMkLst>
        </pc:picChg>
      </pc:sldChg>
      <pc:sldChg chg="addSp delSp modSp mod">
        <pc:chgData name="Paul Plantinga" userId="0281f145-eb33-43cb-9c9b-3d3bf3929377" providerId="ADAL" clId="{CEB6EE94-2BC4-564F-A5FA-D9D8C0518F36}" dt="2026-09-14T07:19:34.141" v="29"/>
        <pc:sldMkLst>
          <pc:docMk/>
          <pc:sldMk cId="3457526731" sldId="288"/>
        </pc:sldMkLst>
        <pc:spChg chg="add del mod">
          <ac:chgData name="Paul Plantinga" userId="0281f145-eb33-43cb-9c9b-3d3bf3929377" providerId="ADAL" clId="{CEB6EE94-2BC4-564F-A5FA-D9D8C0518F36}" dt="2026-09-14T07:18:38.859" v="12" actId="478"/>
          <ac:spMkLst>
            <pc:docMk/>
            <pc:sldMk cId="3457526731" sldId="288"/>
            <ac:spMk id="6" creationId="{4E197038-E11B-E7A8-998F-1AABC1F0417E}"/>
          </ac:spMkLst>
        </pc:spChg>
        <pc:spChg chg="add mod">
          <ac:chgData name="Paul Plantinga" userId="0281f145-eb33-43cb-9c9b-3d3bf3929377" providerId="ADAL" clId="{CEB6EE94-2BC4-564F-A5FA-D9D8C0518F36}" dt="2026-09-14T07:18:46.906" v="16" actId="167"/>
          <ac:spMkLst>
            <pc:docMk/>
            <pc:sldMk cId="3457526731" sldId="288"/>
            <ac:spMk id="8" creationId="{6B9DB4A4-FF58-E91B-48AE-112B07277D46}"/>
          </ac:spMkLst>
        </pc:spChg>
        <pc:picChg chg="mod">
          <ac:chgData name="Paul Plantinga" userId="0281f145-eb33-43cb-9c9b-3d3bf3929377" providerId="ADAL" clId="{CEB6EE94-2BC4-564F-A5FA-D9D8C0518F36}" dt="2026-09-14T07:18:50.015" v="17" actId="1076"/>
          <ac:picMkLst>
            <pc:docMk/>
            <pc:sldMk cId="3457526731" sldId="288"/>
            <ac:picMk id="2" creationId="{9CC6B475-9483-6CFD-6E16-59710DC38301}"/>
          </ac:picMkLst>
        </pc:picChg>
        <pc:picChg chg="mod">
          <ac:chgData name="Paul Plantinga" userId="0281f145-eb33-43cb-9c9b-3d3bf3929377" providerId="ADAL" clId="{CEB6EE94-2BC4-564F-A5FA-D9D8C0518F36}" dt="2026-09-14T07:18:50.015" v="17" actId="1076"/>
          <ac:picMkLst>
            <pc:docMk/>
            <pc:sldMk cId="3457526731" sldId="288"/>
            <ac:picMk id="3" creationId="{E5DA6694-6159-2475-7DD7-2832FC53F5AD}"/>
          </ac:picMkLst>
        </pc:picChg>
        <pc:picChg chg="mod">
          <ac:chgData name="Paul Plantinga" userId="0281f145-eb33-43cb-9c9b-3d3bf3929377" providerId="ADAL" clId="{CEB6EE94-2BC4-564F-A5FA-D9D8C0518F36}" dt="2026-09-14T07:18:50.015" v="17" actId="1076"/>
          <ac:picMkLst>
            <pc:docMk/>
            <pc:sldMk cId="3457526731" sldId="288"/>
            <ac:picMk id="4" creationId="{2C208D8F-082C-6DFE-DECF-9DFF835F1506}"/>
          </ac:picMkLst>
        </pc:picChg>
        <pc:picChg chg="del mod">
          <ac:chgData name="Paul Plantinga" userId="0281f145-eb33-43cb-9c9b-3d3bf3929377" providerId="ADAL" clId="{CEB6EE94-2BC4-564F-A5FA-D9D8C0518F36}" dt="2026-09-14T07:18:40.273" v="14" actId="478"/>
          <ac:picMkLst>
            <pc:docMk/>
            <pc:sldMk cId="3457526731" sldId="288"/>
            <ac:picMk id="7" creationId="{C1755C95-4910-DD65-5B12-89BC400D85DA}"/>
          </ac:picMkLst>
        </pc:picChg>
        <pc:picChg chg="add mod">
          <ac:chgData name="Paul Plantinga" userId="0281f145-eb33-43cb-9c9b-3d3bf3929377" providerId="ADAL" clId="{CEB6EE94-2BC4-564F-A5FA-D9D8C0518F36}" dt="2026-09-14T07:19:34.141" v="29"/>
          <ac:picMkLst>
            <pc:docMk/>
            <pc:sldMk cId="3457526731" sldId="288"/>
            <ac:picMk id="9" creationId="{29F56D35-1768-7F63-E7C2-D1252A759B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can data, technology and AI help local government become more responsive, accountable and effective?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5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B2B253-A887-80DA-550B-FCE3F164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7735"/>
            <a:ext cx="7645400" cy="152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F8F0A1-F0E7-1F20-0116-1F3875A8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AB3-F5D5-5DAD-2010-6E149ADFF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A6F15D-B3E5-4214-D9CE-5138EBA59131}"/>
              </a:ext>
            </a:extLst>
          </p:cNvPr>
          <p:cNvSpPr txBox="1"/>
          <p:nvPr/>
        </p:nvSpPr>
        <p:spPr>
          <a:xfrm>
            <a:off x="533400" y="2673366"/>
            <a:ext cx="47582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Innovating public participation in the City of Johannesburg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Kureish Isaacs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Sept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4E3A1A-E54C-4B37-0DC8-26F8541FB2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073" y="4415480"/>
            <a:ext cx="940205" cy="72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E0B2-8C53-8E6C-6123-8AA6DDFE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56B6477-79D0-0001-97B5-7A76A934BB9F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4A6F25C-1662-EB22-D785-52AA8B5EC5F9}"/>
              </a:ext>
            </a:extLst>
          </p:cNvPr>
          <p:cNvSpPr/>
          <p:nvPr/>
        </p:nvSpPr>
        <p:spPr>
          <a:xfrm>
            <a:off x="6604000" y="1461380"/>
            <a:ext cx="2296160" cy="3017217"/>
          </a:xfrm>
          <a:prstGeom prst="roundRect">
            <a:avLst/>
          </a:prstGeom>
          <a:solidFill>
            <a:srgbClr val="F2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can data, technology and AI help local government become more responsive, accountable and effective?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EAB07B9-080B-E9E6-A15F-C646208F038C}"/>
              </a:ext>
            </a:extLst>
          </p:cNvPr>
          <p:cNvSpPr/>
          <p:nvPr/>
        </p:nvSpPr>
        <p:spPr>
          <a:xfrm>
            <a:off x="6915738" y="1711034"/>
            <a:ext cx="1672683" cy="334537"/>
          </a:xfrm>
          <a:prstGeom prst="roundRect">
            <a:avLst/>
          </a:prstGeom>
          <a:solidFill>
            <a:srgbClr val="1B8F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OUR MAIN QUESTION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B328B51-978B-7281-984C-17334A346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6" y="1461380"/>
            <a:ext cx="6232501" cy="3017217"/>
          </a:xfrm>
          <a:prstGeom prst="roundRect">
            <a:avLst/>
          </a:prstGeom>
        </p:spPr>
      </p:pic>
      <p:sp>
        <p:nvSpPr>
          <p:cNvPr id="39" name="Title 4">
            <a:extLst>
              <a:ext uri="{FF2B5EF4-FFF2-40B4-BE49-F238E27FC236}">
                <a16:creationId xmlns:a16="http://schemas.microsoft.com/office/drawing/2014/main" id="{8E80CFAB-8EA8-20D7-22C7-54FCE5EE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29"/>
            <a:ext cx="7886700" cy="84127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400"/>
              <a:t>Innovating Public Participation </a:t>
            </a:r>
            <a:br>
              <a:rPr lang="en-US" sz="2400"/>
            </a:br>
            <a:r>
              <a:rPr lang="en-US" sz="1400" b="0"/>
              <a:t>In the City of Johannesburg</a:t>
            </a:r>
            <a:endParaRPr lang="en-US" sz="2400" b="0"/>
          </a:p>
        </p:txBody>
      </p:sp>
    </p:spTree>
    <p:extLst>
      <p:ext uri="{BB962C8B-B14F-4D97-AF65-F5344CB8AC3E}">
        <p14:creationId xmlns:p14="http://schemas.microsoft.com/office/powerpoint/2010/main" val="100340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E9277-71D1-E7ED-6F4E-E87B7AB8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82D582D-8EF9-871F-0ECC-CAED1A6D2EDF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E4F1A7-879A-C8D9-4CF8-2A2EB8A0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29"/>
            <a:ext cx="7886700" cy="84127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400"/>
              <a:t>Reimagining Public Participation</a:t>
            </a:r>
            <a:br>
              <a:rPr lang="en-US" sz="2400"/>
            </a:br>
            <a:r>
              <a:rPr lang="en-US" sz="1400" b="0"/>
              <a:t>From Fragmented Communication to Smart Engagement</a:t>
            </a:r>
            <a:endParaRPr lang="en-US" sz="2400" b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DC771E-7829-EE0C-ED3D-2F036B7E4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7311" y="1908303"/>
            <a:ext cx="6668867" cy="25949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967D41-7534-D02D-2C17-105E7F865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1" y="1155609"/>
            <a:ext cx="4800599" cy="573523"/>
          </a:xfrm>
          <a:prstGeom prst="round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E4A59D82-BBE2-4ABB-923B-1B58ADBF9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2807" y="1993437"/>
            <a:ext cx="1804880" cy="250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3D094B-D6CC-4036-A46B-4F8789B6A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396" y="1001246"/>
            <a:ext cx="740680" cy="57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3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B5635-FC5F-A81C-2C8E-6587E70ED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86C762C-9A81-4A3D-5C67-A11645DF2C4B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8CEDD6-CAF2-4B43-9CA3-D7EDBA5F5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29"/>
            <a:ext cx="7886700" cy="84127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400"/>
              <a:t>Community-Based Planning and IDP</a:t>
            </a:r>
            <a:br>
              <a:rPr lang="en-US" sz="2400"/>
            </a:br>
            <a:r>
              <a:rPr lang="en-US" sz="1400" b="0"/>
              <a:t>For a More Connected Joburg</a:t>
            </a:r>
            <a:endParaRPr lang="en-US" sz="2400" b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677714-5F98-EE89-BAED-E15682374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76" y="1574769"/>
            <a:ext cx="8753599" cy="33928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04B6C1-F2B2-BFF1-D805-B8AA70E48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96" y="1001246"/>
            <a:ext cx="740680" cy="57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25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3305C-CA59-E753-B9A1-FE36A2490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104CE18-56D0-75EC-50CF-399A3A7FC9A8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2276F6-2AE7-03F2-E4CE-731E97503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29"/>
            <a:ext cx="7886700" cy="84127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400"/>
              <a:t>From Comments to Action</a:t>
            </a:r>
            <a:br>
              <a:rPr lang="en-US" sz="2400"/>
            </a:br>
            <a:r>
              <a:rPr lang="en-US" sz="1400" b="0"/>
              <a:t>Piloting Public Participation Management Platform and AI-Assisted Analysis and Action</a:t>
            </a:r>
            <a:endParaRPr lang="en-US" sz="2400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EF77C-A780-00E8-9C24-041B80E33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54" y="1326894"/>
            <a:ext cx="2549019" cy="33442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BEA9C1-DC08-AB7A-2E9D-2883231BA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283" y="1326895"/>
            <a:ext cx="2911100" cy="3441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DBEDB7-A09C-8E4C-66DA-D66B67C72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237" y="1316218"/>
            <a:ext cx="2750726" cy="1610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903360-0585-56DB-2692-C4727D7F5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872" y="3181476"/>
            <a:ext cx="2902557" cy="148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46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E2E9C-52EA-C593-BB89-FB521EC41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2AA6A8-5D29-6665-77A8-1C30B1D7FF2F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84D1A3-8829-0E07-704A-A59C25914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29"/>
            <a:ext cx="7886700" cy="84127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400"/>
              <a:t>Our Biggest Investment: Our People</a:t>
            </a:r>
            <a:br>
              <a:rPr lang="en-US" sz="2400"/>
            </a:br>
            <a:r>
              <a:rPr lang="en-US" sz="1400" b="0"/>
              <a:t>18 Weeks of Digital and AI Capability Development</a:t>
            </a:r>
            <a:endParaRPr lang="en-US" sz="2400" b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75B15F-A647-FBD7-8D85-142438F87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423" y="1644058"/>
            <a:ext cx="8871153" cy="3281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C3844C-4596-89F0-39A2-DB7CC2071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96" y="1001246"/>
            <a:ext cx="740680" cy="57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1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3AC5F-B998-4A6F-7A47-F883743A4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9DB4A4-FF58-E91B-48AE-112B07277D46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A29094-6A33-F41F-6FB9-553A7E31E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29"/>
            <a:ext cx="7886700" cy="841276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400"/>
              <a:t>Key Lessons and Invitation</a:t>
            </a:r>
            <a:br>
              <a:rPr lang="en-US" sz="2400"/>
            </a:br>
            <a:r>
              <a:rPr lang="en-US" sz="1400" b="0"/>
              <a:t>From Digital to Intelligent Local Government</a:t>
            </a:r>
            <a:endParaRPr lang="en-US" sz="2400" b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C6B475-9483-6CFD-6E16-59710DC38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92" y="1584200"/>
            <a:ext cx="4249453" cy="30410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DA6694-6159-2475-7DD7-2832FC53F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329" y="1576763"/>
            <a:ext cx="3917002" cy="14161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208D8F-082C-6DFE-DECF-9DFF835F1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154" y="3115280"/>
            <a:ext cx="4004896" cy="1493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F56D35-1768-7F63-E7C2-D1252A759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396" y="1001246"/>
            <a:ext cx="740680" cy="57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2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3F4-FF9B-03CE-68DB-A4736580C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DA37C-34CB-4BC1-DDDF-1959BD8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760C3C-8359-DCB2-8D77-2F930AE1C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073" y="4415480"/>
            <a:ext cx="940205" cy="72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2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f30dca-74e2-4635-8ee7-6437d17c4fbc">
      <Terms xmlns="http://schemas.microsoft.com/office/infopath/2007/PartnerControls"/>
    </lcf76f155ced4ddcb4097134ff3c332f>
    <TaxCatchAll xmlns="ab863465-48df-474f-8dd8-0ed7afc5528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C1AEF109C3354A817D76A8CC3428CD" ma:contentTypeVersion="12" ma:contentTypeDescription="Create a new document." ma:contentTypeScope="" ma:versionID="7b2c40c673cbf86d43dde92c95613b59">
  <xsd:schema xmlns:xsd="http://www.w3.org/2001/XMLSchema" xmlns:xs="http://www.w3.org/2001/XMLSchema" xmlns:p="http://schemas.microsoft.com/office/2006/metadata/properties" xmlns:ns2="92f30dca-74e2-4635-8ee7-6437d17c4fbc" xmlns:ns3="ab863465-48df-474f-8dd8-0ed7afc55286" targetNamespace="http://schemas.microsoft.com/office/2006/metadata/properties" ma:root="true" ma:fieldsID="dd07b2f3192ab5fa3d502840a4d2dfcb" ns2:_="" ns3:_="">
    <xsd:import namespace="92f30dca-74e2-4635-8ee7-6437d17c4fbc"/>
    <xsd:import namespace="ab863465-48df-474f-8dd8-0ed7afc552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f30dca-74e2-4635-8ee7-6437d17c4f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a39a6f7-3414-405c-a41a-14b749708d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3465-48df-474f-8dd8-0ed7afc5528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a3cb1f8-bf4a-4694-b8a3-0a9b37fae60f}" ma:internalName="TaxCatchAll" ma:showField="CatchAllData" ma:web="ab863465-48df-474f-8dd8-0ed7afc552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E28425-723D-425F-AF5A-0C94E2C980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048267-C679-4172-A5FD-F61B00C1DDE8}">
  <ds:schemaRefs>
    <ds:schemaRef ds:uri="92f30dca-74e2-4635-8ee7-6437d17c4fbc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ab863465-48df-474f-8dd8-0ed7afc5528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37265EF-B32E-4B1E-8E64-378902CBEE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f30dca-74e2-4635-8ee7-6437d17c4fbc"/>
    <ds:schemaRef ds:uri="ab863465-48df-474f-8dd8-0ed7afc552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126</Words>
  <Application>Microsoft Macintosh PowerPoint</Application>
  <PresentationFormat>On-screen Show (16:9)</PresentationFormat>
  <Paragraphs>18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 Presentation</vt:lpstr>
      <vt:lpstr>Innovating Public Participation  In the City of Johannesburg</vt:lpstr>
      <vt:lpstr>Reimagining Public Participation From Fragmented Communication to Smart Engagement</vt:lpstr>
      <vt:lpstr>Community-Based Planning and IDP For a More Connected Joburg</vt:lpstr>
      <vt:lpstr>From Comments to Action Piloting Public Participation Management Platform and AI-Assisted Analysis and Action</vt:lpstr>
      <vt:lpstr>Our Biggest Investment: Our People 18 Weeks of Digital and AI Capability Development</vt:lpstr>
      <vt:lpstr>Key Lessons and Invitation From Digital to Intelligent Local Government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Paul Plantinga</cp:lastModifiedBy>
  <cp:revision>7</cp:revision>
  <dcterms:created xsi:type="dcterms:W3CDTF">2026-07-23T10:01:49Z</dcterms:created>
  <dcterms:modified xsi:type="dcterms:W3CDTF">2026-09-14T07:19:47Z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0x01010062C1AEF109C3354A817D76A8CC3428CD</vt:lpwstr>
  </property>
  <property fmtid="{D5CDD505-2E9C-101B-9397-08002B2CF9AE}" pid="3" name="MediaServiceImageTags">
    <vt:lpwstr/>
  </property>
</Properties>
</file>