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Lst>
  <p:notesMasterIdLst>
    <p:notesMasterId r:id="rId10"/>
  </p:notesMasterIdLst>
  <p:sldIdLst>
    <p:sldId id="256" r:id="rId2"/>
    <p:sldId id="271" r:id="rId3"/>
    <p:sldId id="274" r:id="rId4"/>
    <p:sldId id="275" r:id="rId5"/>
    <p:sldId id="266" r:id="rId6"/>
    <p:sldId id="268" r:id="rId7"/>
    <p:sldId id="267" r:id="rId8"/>
    <p:sldId id="270"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57C9EB-CAC5-7C51-95BA-D503F6E2AC30}" v="507" dt="2026-09-16T05:20:21.679"/>
    <p1510:client id="{482D4B73-822F-331F-BCEA-0CF0064FB266}" v="724" dt="2026-09-15T21:23:20.1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796"/>
    <p:restoredTop sz="94651"/>
  </p:normalViewPr>
  <p:slideViewPr>
    <p:cSldViewPr snapToGrid="0">
      <p:cViewPr varScale="1">
        <p:scale>
          <a:sx n="105" d="100"/>
          <a:sy n="105" d="100"/>
        </p:scale>
        <p:origin x="147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4E5541-6A52-4E48-B66B-EA60B13E016E}" type="doc">
      <dgm:prSet loTypeId="urn:microsoft.com/office/officeart/2018/2/layout/IconLabelList" loCatId="icon" qsTypeId="urn:microsoft.com/office/officeart/2005/8/quickstyle/simple1#1" qsCatId="simple" csTypeId="urn:microsoft.com/office/officeart/2005/8/colors/accent3_2#1" csCatId="accent3" phldr="1"/>
      <dgm:spPr/>
    </dgm:pt>
    <dgm:pt modelId="{8BADE413-8EC1-402C-BD8D-2EF6F9C9BA37}">
      <dgm:prSet phldrT="[Text]" phldr="0"/>
      <dgm:spPr/>
      <dgm:t>
        <a:bodyPr/>
        <a:lstStyle/>
        <a:p>
          <a:pPr>
            <a:lnSpc>
              <a:spcPct val="100000"/>
            </a:lnSpc>
          </a:pPr>
          <a:r>
            <a:rPr lang="en-US" b="1" dirty="0">
              <a:latin typeface="Aptos Display" panose="02110004020202020204"/>
            </a:rPr>
            <a:t>Digital Divide</a:t>
          </a:r>
          <a:endParaRPr lang="en-US" b="1" dirty="0"/>
        </a:p>
      </dgm:t>
    </dgm:pt>
    <dgm:pt modelId="{6601FDAD-EEF1-43C8-BEE7-E42501E7C122}" type="parTrans" cxnId="{BD750A40-D3DF-4947-851F-C7BAF275DCF6}">
      <dgm:prSet/>
      <dgm:spPr/>
    </dgm:pt>
    <dgm:pt modelId="{3E7B7D88-D1F2-4DED-B133-865950E2ECB9}" type="sibTrans" cxnId="{BD750A40-D3DF-4947-851F-C7BAF275DCF6}">
      <dgm:prSet/>
      <dgm:spPr/>
    </dgm:pt>
    <dgm:pt modelId="{84C3CCCA-5951-4E87-8041-53209842566A}">
      <dgm:prSet phldrT="[Text]" phldr="0"/>
      <dgm:spPr/>
      <dgm:t>
        <a:bodyPr/>
        <a:lstStyle/>
        <a:p>
          <a:pPr>
            <a:lnSpc>
              <a:spcPct val="100000"/>
            </a:lnSpc>
          </a:pPr>
          <a:r>
            <a:rPr lang="en-US" b="1" dirty="0">
              <a:latin typeface="Aptos Display" panose="02110004020202020204"/>
            </a:rPr>
            <a:t>Digital Inequality</a:t>
          </a:r>
          <a:endParaRPr lang="en-US" b="1" dirty="0"/>
        </a:p>
      </dgm:t>
    </dgm:pt>
    <dgm:pt modelId="{9D63FC00-A267-4DCE-A0A5-D52E1EBE20CF}" type="parTrans" cxnId="{700AB2D9-1D4A-4924-8358-DEE1BA8B0FC2}">
      <dgm:prSet/>
      <dgm:spPr/>
    </dgm:pt>
    <dgm:pt modelId="{B3EEE783-35E9-4794-8702-9E711A9F78EF}" type="sibTrans" cxnId="{700AB2D9-1D4A-4924-8358-DEE1BA8B0FC2}">
      <dgm:prSet/>
      <dgm:spPr/>
    </dgm:pt>
    <dgm:pt modelId="{43BADF5A-BCBA-4679-A136-56F7403907B6}">
      <dgm:prSet phldrT="[Text]" phldr="0"/>
      <dgm:spPr/>
      <dgm:t>
        <a:bodyPr/>
        <a:lstStyle/>
        <a:p>
          <a:pPr>
            <a:lnSpc>
              <a:spcPct val="100000"/>
            </a:lnSpc>
          </a:pPr>
          <a:r>
            <a:rPr lang="en-US" b="1" dirty="0">
              <a:latin typeface="Aptos Display" panose="02110004020202020204"/>
            </a:rPr>
            <a:t>Social Justice</a:t>
          </a:r>
          <a:endParaRPr lang="en-US" b="1" dirty="0"/>
        </a:p>
      </dgm:t>
    </dgm:pt>
    <dgm:pt modelId="{6FBBF44F-98C0-4F93-973D-05F587AA14A7}" type="parTrans" cxnId="{23387124-2670-493F-823F-C85597DA11D3}">
      <dgm:prSet/>
      <dgm:spPr/>
    </dgm:pt>
    <dgm:pt modelId="{90CB42D0-9217-408D-A923-5207009EBB6C}" type="sibTrans" cxnId="{23387124-2670-493F-823F-C85597DA11D3}">
      <dgm:prSet/>
      <dgm:spPr/>
    </dgm:pt>
    <dgm:pt modelId="{F959F5A2-8374-44C3-8D6A-8385D40E6FB4}" type="pres">
      <dgm:prSet presAssocID="{984E5541-6A52-4E48-B66B-EA60B13E016E}" presName="root" presStyleCnt="0">
        <dgm:presLayoutVars>
          <dgm:dir/>
          <dgm:resizeHandles val="exact"/>
        </dgm:presLayoutVars>
      </dgm:prSet>
      <dgm:spPr/>
    </dgm:pt>
    <dgm:pt modelId="{70FF7C3C-EFEF-42B5-9E0F-A01AC590A204}" type="pres">
      <dgm:prSet presAssocID="{8BADE413-8EC1-402C-BD8D-2EF6F9C9BA37}" presName="compNode" presStyleCnt="0"/>
      <dgm:spPr/>
    </dgm:pt>
    <dgm:pt modelId="{FC836676-CB71-40B0-97B6-7D6300A7B358}" type="pres">
      <dgm:prSet presAssocID="{8BADE413-8EC1-402C-BD8D-2EF6F9C9BA37}"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mart Phone"/>
        </a:ext>
      </dgm:extLst>
    </dgm:pt>
    <dgm:pt modelId="{F6B1F7CA-75A5-4656-9907-5A09D7625100}" type="pres">
      <dgm:prSet presAssocID="{8BADE413-8EC1-402C-BD8D-2EF6F9C9BA37}" presName="spaceRect" presStyleCnt="0"/>
      <dgm:spPr/>
    </dgm:pt>
    <dgm:pt modelId="{938E224E-EE94-445F-A95A-A1F937D7B111}" type="pres">
      <dgm:prSet presAssocID="{8BADE413-8EC1-402C-BD8D-2EF6F9C9BA37}" presName="textRect" presStyleLbl="revTx" presStyleIdx="0" presStyleCnt="3">
        <dgm:presLayoutVars>
          <dgm:chMax val="1"/>
          <dgm:chPref val="1"/>
        </dgm:presLayoutVars>
      </dgm:prSet>
      <dgm:spPr/>
    </dgm:pt>
    <dgm:pt modelId="{764FE7AB-4750-40F8-B5F4-D32A901201A4}" type="pres">
      <dgm:prSet presAssocID="{3E7B7D88-D1F2-4DED-B133-865950E2ECB9}" presName="sibTrans" presStyleCnt="0"/>
      <dgm:spPr/>
    </dgm:pt>
    <dgm:pt modelId="{640BF97D-CDE7-4408-931C-EDCA9417D621}" type="pres">
      <dgm:prSet presAssocID="{84C3CCCA-5951-4E87-8041-53209842566A}" presName="compNode" presStyleCnt="0"/>
      <dgm:spPr/>
    </dgm:pt>
    <dgm:pt modelId="{9FAFFB9E-8731-4E0D-87D9-46CF6B149713}" type="pres">
      <dgm:prSet presAssocID="{84C3CCCA-5951-4E87-8041-53209842566A}"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aptop"/>
        </a:ext>
      </dgm:extLst>
    </dgm:pt>
    <dgm:pt modelId="{892567E6-3749-492D-B927-60938B2D6BDE}" type="pres">
      <dgm:prSet presAssocID="{84C3CCCA-5951-4E87-8041-53209842566A}" presName="spaceRect" presStyleCnt="0"/>
      <dgm:spPr/>
    </dgm:pt>
    <dgm:pt modelId="{32BD512F-EBA9-451B-A2EE-49478F4B24C9}" type="pres">
      <dgm:prSet presAssocID="{84C3CCCA-5951-4E87-8041-53209842566A}" presName="textRect" presStyleLbl="revTx" presStyleIdx="1" presStyleCnt="3">
        <dgm:presLayoutVars>
          <dgm:chMax val="1"/>
          <dgm:chPref val="1"/>
        </dgm:presLayoutVars>
      </dgm:prSet>
      <dgm:spPr/>
    </dgm:pt>
    <dgm:pt modelId="{3F4D6692-F4E3-4D4C-BF6D-4720B13E6ADE}" type="pres">
      <dgm:prSet presAssocID="{B3EEE783-35E9-4794-8702-9E711A9F78EF}" presName="sibTrans" presStyleCnt="0"/>
      <dgm:spPr/>
    </dgm:pt>
    <dgm:pt modelId="{7334AFC2-5843-416F-A6A5-5638B94C9662}" type="pres">
      <dgm:prSet presAssocID="{43BADF5A-BCBA-4679-A136-56F7403907B6}" presName="compNode" presStyleCnt="0"/>
      <dgm:spPr/>
    </dgm:pt>
    <dgm:pt modelId="{6183D78E-64D3-4167-8225-088AB599851B}" type="pres">
      <dgm:prSet presAssocID="{43BADF5A-BCBA-4679-A136-56F7403907B6}"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cales of Justice"/>
        </a:ext>
      </dgm:extLst>
    </dgm:pt>
    <dgm:pt modelId="{E5B68B72-6B3F-4CEA-B0CA-CBB0249D18CC}" type="pres">
      <dgm:prSet presAssocID="{43BADF5A-BCBA-4679-A136-56F7403907B6}" presName="spaceRect" presStyleCnt="0"/>
      <dgm:spPr/>
    </dgm:pt>
    <dgm:pt modelId="{6633FA46-4712-4E23-9FC7-FB637C593802}" type="pres">
      <dgm:prSet presAssocID="{43BADF5A-BCBA-4679-A136-56F7403907B6}" presName="textRect" presStyleLbl="revTx" presStyleIdx="2" presStyleCnt="3">
        <dgm:presLayoutVars>
          <dgm:chMax val="1"/>
          <dgm:chPref val="1"/>
        </dgm:presLayoutVars>
      </dgm:prSet>
      <dgm:spPr/>
    </dgm:pt>
  </dgm:ptLst>
  <dgm:cxnLst>
    <dgm:cxn modelId="{3B353B03-C231-4BF9-B5E5-0830428A9753}" type="presOf" srcId="{43BADF5A-BCBA-4679-A136-56F7403907B6}" destId="{6633FA46-4712-4E23-9FC7-FB637C593802}" srcOrd="0" destOrd="0" presId="urn:microsoft.com/office/officeart/2018/2/layout/IconLabelList"/>
    <dgm:cxn modelId="{4074BE14-D165-4024-A65E-8D9A9B9EA00B}" type="presOf" srcId="{84C3CCCA-5951-4E87-8041-53209842566A}" destId="{32BD512F-EBA9-451B-A2EE-49478F4B24C9}" srcOrd="0" destOrd="0" presId="urn:microsoft.com/office/officeart/2018/2/layout/IconLabelList"/>
    <dgm:cxn modelId="{23387124-2670-493F-823F-C85597DA11D3}" srcId="{984E5541-6A52-4E48-B66B-EA60B13E016E}" destId="{43BADF5A-BCBA-4679-A136-56F7403907B6}" srcOrd="2" destOrd="0" parTransId="{6FBBF44F-98C0-4F93-973D-05F587AA14A7}" sibTransId="{90CB42D0-9217-408D-A923-5207009EBB6C}"/>
    <dgm:cxn modelId="{BD750A40-D3DF-4947-851F-C7BAF275DCF6}" srcId="{984E5541-6A52-4E48-B66B-EA60B13E016E}" destId="{8BADE413-8EC1-402C-BD8D-2EF6F9C9BA37}" srcOrd="0" destOrd="0" parTransId="{6601FDAD-EEF1-43C8-BEE7-E42501E7C122}" sibTransId="{3E7B7D88-D1F2-4DED-B133-865950E2ECB9}"/>
    <dgm:cxn modelId="{7EC13B68-2F25-4D01-B24E-698319480E29}" type="presOf" srcId="{8BADE413-8EC1-402C-BD8D-2EF6F9C9BA37}" destId="{938E224E-EE94-445F-A95A-A1F937D7B111}" srcOrd="0" destOrd="0" presId="urn:microsoft.com/office/officeart/2018/2/layout/IconLabelList"/>
    <dgm:cxn modelId="{700AB2D9-1D4A-4924-8358-DEE1BA8B0FC2}" srcId="{984E5541-6A52-4E48-B66B-EA60B13E016E}" destId="{84C3CCCA-5951-4E87-8041-53209842566A}" srcOrd="1" destOrd="0" parTransId="{9D63FC00-A267-4DCE-A0A5-D52E1EBE20CF}" sibTransId="{B3EEE783-35E9-4794-8702-9E711A9F78EF}"/>
    <dgm:cxn modelId="{6A6779EF-D188-4020-B560-F245A6BF8C86}" type="presOf" srcId="{984E5541-6A52-4E48-B66B-EA60B13E016E}" destId="{F959F5A2-8374-44C3-8D6A-8385D40E6FB4}" srcOrd="0" destOrd="0" presId="urn:microsoft.com/office/officeart/2018/2/layout/IconLabelList"/>
    <dgm:cxn modelId="{B61EE9BD-944A-46C7-940C-4BF0034A28FB}" type="presParOf" srcId="{F959F5A2-8374-44C3-8D6A-8385D40E6FB4}" destId="{70FF7C3C-EFEF-42B5-9E0F-A01AC590A204}" srcOrd="0" destOrd="0" presId="urn:microsoft.com/office/officeart/2018/2/layout/IconLabelList"/>
    <dgm:cxn modelId="{0ADDF6ED-4D9F-4650-A73E-D3C33DF8FCFE}" type="presParOf" srcId="{70FF7C3C-EFEF-42B5-9E0F-A01AC590A204}" destId="{FC836676-CB71-40B0-97B6-7D6300A7B358}" srcOrd="0" destOrd="0" presId="urn:microsoft.com/office/officeart/2018/2/layout/IconLabelList"/>
    <dgm:cxn modelId="{DC565C4E-F109-46C1-A7BF-496DC7B81974}" type="presParOf" srcId="{70FF7C3C-EFEF-42B5-9E0F-A01AC590A204}" destId="{F6B1F7CA-75A5-4656-9907-5A09D7625100}" srcOrd="1" destOrd="0" presId="urn:microsoft.com/office/officeart/2018/2/layout/IconLabelList"/>
    <dgm:cxn modelId="{CEFB455C-D7D1-4445-80DD-A585A39EB53B}" type="presParOf" srcId="{70FF7C3C-EFEF-42B5-9E0F-A01AC590A204}" destId="{938E224E-EE94-445F-A95A-A1F937D7B111}" srcOrd="2" destOrd="0" presId="urn:microsoft.com/office/officeart/2018/2/layout/IconLabelList"/>
    <dgm:cxn modelId="{0706EF1F-150B-4359-AF77-48DD8B1CF3B1}" type="presParOf" srcId="{F959F5A2-8374-44C3-8D6A-8385D40E6FB4}" destId="{764FE7AB-4750-40F8-B5F4-D32A901201A4}" srcOrd="1" destOrd="0" presId="urn:microsoft.com/office/officeart/2018/2/layout/IconLabelList"/>
    <dgm:cxn modelId="{F1FB4B0C-787D-4375-B313-BC5364B85077}" type="presParOf" srcId="{F959F5A2-8374-44C3-8D6A-8385D40E6FB4}" destId="{640BF97D-CDE7-4408-931C-EDCA9417D621}" srcOrd="2" destOrd="0" presId="urn:microsoft.com/office/officeart/2018/2/layout/IconLabelList"/>
    <dgm:cxn modelId="{552D6962-5A67-44AF-813C-9B33FDAADA59}" type="presParOf" srcId="{640BF97D-CDE7-4408-931C-EDCA9417D621}" destId="{9FAFFB9E-8731-4E0D-87D9-46CF6B149713}" srcOrd="0" destOrd="0" presId="urn:microsoft.com/office/officeart/2018/2/layout/IconLabelList"/>
    <dgm:cxn modelId="{22115045-1F5E-49E2-9F60-58A21C4377AD}" type="presParOf" srcId="{640BF97D-CDE7-4408-931C-EDCA9417D621}" destId="{892567E6-3749-492D-B927-60938B2D6BDE}" srcOrd="1" destOrd="0" presId="urn:microsoft.com/office/officeart/2018/2/layout/IconLabelList"/>
    <dgm:cxn modelId="{7BE63A21-F9AB-445B-B398-FD19F6EE9A00}" type="presParOf" srcId="{640BF97D-CDE7-4408-931C-EDCA9417D621}" destId="{32BD512F-EBA9-451B-A2EE-49478F4B24C9}" srcOrd="2" destOrd="0" presId="urn:microsoft.com/office/officeart/2018/2/layout/IconLabelList"/>
    <dgm:cxn modelId="{58F4E875-7EEF-45F8-AB11-01E242BCB919}" type="presParOf" srcId="{F959F5A2-8374-44C3-8D6A-8385D40E6FB4}" destId="{3F4D6692-F4E3-4D4C-BF6D-4720B13E6ADE}" srcOrd="3" destOrd="0" presId="urn:microsoft.com/office/officeart/2018/2/layout/IconLabelList"/>
    <dgm:cxn modelId="{C7CA7D65-34BB-4CEE-9221-AC9C09919935}" type="presParOf" srcId="{F959F5A2-8374-44C3-8D6A-8385D40E6FB4}" destId="{7334AFC2-5843-416F-A6A5-5638B94C9662}" srcOrd="4" destOrd="0" presId="urn:microsoft.com/office/officeart/2018/2/layout/IconLabelList"/>
    <dgm:cxn modelId="{4B6FF87A-BA62-4CBB-BA77-3AA78D05D75D}" type="presParOf" srcId="{7334AFC2-5843-416F-A6A5-5638B94C9662}" destId="{6183D78E-64D3-4167-8225-088AB599851B}" srcOrd="0" destOrd="0" presId="urn:microsoft.com/office/officeart/2018/2/layout/IconLabelList"/>
    <dgm:cxn modelId="{78A1E2C4-CA70-4037-8194-1DEFA5A284DD}" type="presParOf" srcId="{7334AFC2-5843-416F-A6A5-5638B94C9662}" destId="{E5B68B72-6B3F-4CEA-B0CA-CBB0249D18CC}" srcOrd="1" destOrd="0" presId="urn:microsoft.com/office/officeart/2018/2/layout/IconLabelList"/>
    <dgm:cxn modelId="{9219D822-47AE-4C91-A4C5-9EB5603D28E0}" type="presParOf" srcId="{7334AFC2-5843-416F-A6A5-5638B94C9662}" destId="{6633FA46-4712-4E23-9FC7-FB637C593802}"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91BC47-CE64-42E5-9904-4834D23B5E05}" type="doc">
      <dgm:prSet loTypeId="urn:microsoft.com/office/officeart/2005/8/layout/venn3" loCatId="relationship" qsTypeId="urn:microsoft.com/office/officeart/2005/8/quickstyle/simple1#2" qsCatId="simple" csTypeId="urn:microsoft.com/office/officeart/2005/8/colors/accent1_2#1" csCatId="accent1" phldr="1"/>
      <dgm:spPr/>
      <dgm:t>
        <a:bodyPr/>
        <a:lstStyle/>
        <a:p>
          <a:endParaRPr lang="en-US"/>
        </a:p>
      </dgm:t>
    </dgm:pt>
    <dgm:pt modelId="{8DA25BBB-5E7D-4BF1-947B-AF4E2184EC57}">
      <dgm:prSet phldrT="[Text]" phldr="0" custT="1"/>
      <dgm:spPr/>
      <dgm:t>
        <a:bodyPr/>
        <a:lstStyle/>
        <a:p>
          <a:pPr rtl="0"/>
          <a:r>
            <a:rPr lang="en-US" sz="2400" dirty="0">
              <a:latin typeface="Aptos Display" panose="02110004020202020204"/>
            </a:rPr>
            <a:t> </a:t>
          </a:r>
          <a:r>
            <a:rPr lang="en-US" sz="1000" dirty="0">
              <a:latin typeface="Aptos Display" panose="02110004020202020204"/>
            </a:rPr>
            <a:t>Representation</a:t>
          </a:r>
          <a:endParaRPr lang="en-US" sz="1000" dirty="0"/>
        </a:p>
      </dgm:t>
    </dgm:pt>
    <dgm:pt modelId="{E3A05370-5AC0-4F78-AE90-62AA6AD72C40}" type="parTrans" cxnId="{8D8EDA31-CFE4-49D1-979F-C97C0027993B}">
      <dgm:prSet/>
      <dgm:spPr/>
      <dgm:t>
        <a:bodyPr/>
        <a:lstStyle/>
        <a:p>
          <a:endParaRPr lang="en-US"/>
        </a:p>
      </dgm:t>
    </dgm:pt>
    <dgm:pt modelId="{C82840B1-BE62-4E7F-9CA6-4FA9EE9B9FA4}" type="sibTrans" cxnId="{8D8EDA31-CFE4-49D1-979F-C97C0027993B}">
      <dgm:prSet/>
      <dgm:spPr/>
      <dgm:t>
        <a:bodyPr/>
        <a:lstStyle/>
        <a:p>
          <a:endParaRPr lang="en-US"/>
        </a:p>
      </dgm:t>
    </dgm:pt>
    <dgm:pt modelId="{B06AD1E2-D334-456E-BC58-5CD9C2ADF5A1}">
      <dgm:prSet phldrT="[Text]" phldr="0"/>
      <dgm:spPr/>
      <dgm:t>
        <a:bodyPr/>
        <a:lstStyle/>
        <a:p>
          <a:pPr rtl="0"/>
          <a:r>
            <a:rPr lang="en-US" sz="2400" dirty="0">
              <a:latin typeface="Aptos Display" panose="02110004020202020204"/>
            </a:rPr>
            <a:t>  Participation</a:t>
          </a:r>
          <a:endParaRPr lang="en-US" sz="2400" dirty="0"/>
        </a:p>
      </dgm:t>
    </dgm:pt>
    <dgm:pt modelId="{EE58F9D7-7547-4DDA-935D-08B7686E86F2}" type="parTrans" cxnId="{3751433B-A5E2-4C9C-9F0B-B28AF42B3D36}">
      <dgm:prSet/>
      <dgm:spPr/>
      <dgm:t>
        <a:bodyPr/>
        <a:lstStyle/>
        <a:p>
          <a:endParaRPr lang="en-US"/>
        </a:p>
      </dgm:t>
    </dgm:pt>
    <dgm:pt modelId="{6DC39893-8B67-4FC6-9215-6B625BFA7268}" type="sibTrans" cxnId="{3751433B-A5E2-4C9C-9F0B-B28AF42B3D36}">
      <dgm:prSet/>
      <dgm:spPr/>
      <dgm:t>
        <a:bodyPr/>
        <a:lstStyle/>
        <a:p>
          <a:endParaRPr lang="en-US"/>
        </a:p>
      </dgm:t>
    </dgm:pt>
    <dgm:pt modelId="{F6A6C458-3AF3-4619-885F-508CED530769}">
      <dgm:prSet phldrT="[Text]" phldr="0"/>
      <dgm:spPr/>
      <dgm:t>
        <a:bodyPr/>
        <a:lstStyle/>
        <a:p>
          <a:pPr rtl="0"/>
          <a:r>
            <a:rPr lang="en-US" sz="2400" dirty="0">
              <a:latin typeface="Aptos Display" panose="02110004020202020204"/>
            </a:rPr>
            <a:t> Ownership</a:t>
          </a:r>
          <a:endParaRPr lang="en-US" sz="2400" dirty="0"/>
        </a:p>
      </dgm:t>
    </dgm:pt>
    <dgm:pt modelId="{FF15ABEF-D15F-47CF-94B3-099C1638E674}" type="parTrans" cxnId="{20A6412D-9AC0-44FD-8C7A-4775CA911D5D}">
      <dgm:prSet/>
      <dgm:spPr/>
      <dgm:t>
        <a:bodyPr/>
        <a:lstStyle/>
        <a:p>
          <a:endParaRPr lang="en-US"/>
        </a:p>
      </dgm:t>
    </dgm:pt>
    <dgm:pt modelId="{7451885F-CC3F-47E0-B18D-07998FB9BD99}" type="sibTrans" cxnId="{20A6412D-9AC0-44FD-8C7A-4775CA911D5D}">
      <dgm:prSet/>
      <dgm:spPr/>
      <dgm:t>
        <a:bodyPr/>
        <a:lstStyle/>
        <a:p>
          <a:endParaRPr lang="en-US"/>
        </a:p>
      </dgm:t>
    </dgm:pt>
    <dgm:pt modelId="{387A7B68-3BC2-4373-A931-DA17D91BE638}">
      <dgm:prSet phldrT="[Text]" phldr="0"/>
      <dgm:spPr/>
      <dgm:t>
        <a:bodyPr/>
        <a:lstStyle/>
        <a:p>
          <a:pPr rtl="0"/>
          <a:r>
            <a:rPr lang="en-US" sz="2400" dirty="0">
              <a:latin typeface="Aptos Display" panose="02110004020202020204"/>
            </a:rPr>
            <a:t>  Agency</a:t>
          </a:r>
          <a:endParaRPr lang="en-US" sz="2400" dirty="0"/>
        </a:p>
      </dgm:t>
    </dgm:pt>
    <dgm:pt modelId="{3FB24906-55A4-4E62-9BE4-8FE471AD7A35}" type="parTrans" cxnId="{391083A2-B9F6-4626-AD38-7C8F5BD02503}">
      <dgm:prSet/>
      <dgm:spPr/>
      <dgm:t>
        <a:bodyPr/>
        <a:lstStyle/>
        <a:p>
          <a:endParaRPr lang="en-US"/>
        </a:p>
      </dgm:t>
    </dgm:pt>
    <dgm:pt modelId="{31612A6A-89F7-491A-9E93-6A2C04EB1BF6}" type="sibTrans" cxnId="{391083A2-B9F6-4626-AD38-7C8F5BD02503}">
      <dgm:prSet/>
      <dgm:spPr/>
      <dgm:t>
        <a:bodyPr/>
        <a:lstStyle/>
        <a:p>
          <a:endParaRPr lang="en-US"/>
        </a:p>
      </dgm:t>
    </dgm:pt>
    <dgm:pt modelId="{FB24B17D-6208-4EB0-B1F3-3ACB5CEF9947}">
      <dgm:prSet phldrT="[Text]" phldr="0"/>
      <dgm:spPr/>
      <dgm:t>
        <a:bodyPr/>
        <a:lstStyle/>
        <a:p>
          <a:pPr rtl="0"/>
          <a:r>
            <a:rPr lang="en-US" sz="2400" dirty="0">
              <a:latin typeface="Aptos Display" panose="02110004020202020204"/>
            </a:rPr>
            <a:t> Knowledge production</a:t>
          </a:r>
        </a:p>
      </dgm:t>
    </dgm:pt>
    <dgm:pt modelId="{B00AC5FE-DA38-4FFB-88AE-BE81F78E120F}" type="parTrans" cxnId="{CFCEF321-7B40-4020-8342-1A04F03C45DD}">
      <dgm:prSet/>
      <dgm:spPr/>
    </dgm:pt>
    <dgm:pt modelId="{4170361F-486C-4AC3-B676-4540B25B4BCA}" type="sibTrans" cxnId="{CFCEF321-7B40-4020-8342-1A04F03C45DD}">
      <dgm:prSet/>
      <dgm:spPr/>
    </dgm:pt>
    <dgm:pt modelId="{4F4F9BCF-3C5D-4FD6-9ECF-E24DCA6DE23B}" type="pres">
      <dgm:prSet presAssocID="{E491BC47-CE64-42E5-9904-4834D23B5E05}" presName="Name0" presStyleCnt="0">
        <dgm:presLayoutVars>
          <dgm:dir/>
          <dgm:resizeHandles val="exact"/>
        </dgm:presLayoutVars>
      </dgm:prSet>
      <dgm:spPr/>
    </dgm:pt>
    <dgm:pt modelId="{5308574F-78BD-415B-8B8F-694D11B47736}" type="pres">
      <dgm:prSet presAssocID="{8DA25BBB-5E7D-4BF1-947B-AF4E2184EC57}" presName="Name5" presStyleLbl="vennNode1" presStyleIdx="0" presStyleCnt="5">
        <dgm:presLayoutVars>
          <dgm:bulletEnabled val="1"/>
        </dgm:presLayoutVars>
      </dgm:prSet>
      <dgm:spPr/>
    </dgm:pt>
    <dgm:pt modelId="{E76C122D-B66F-40E1-BD0A-C46FCE6F199C}" type="pres">
      <dgm:prSet presAssocID="{C82840B1-BE62-4E7F-9CA6-4FA9EE9B9FA4}" presName="space" presStyleCnt="0"/>
      <dgm:spPr/>
    </dgm:pt>
    <dgm:pt modelId="{FBA9C523-31F8-4833-A7E1-F5462F65F3B6}" type="pres">
      <dgm:prSet presAssocID="{B06AD1E2-D334-456E-BC58-5CD9C2ADF5A1}" presName="Name5" presStyleLbl="vennNode1" presStyleIdx="1" presStyleCnt="5">
        <dgm:presLayoutVars>
          <dgm:bulletEnabled val="1"/>
        </dgm:presLayoutVars>
      </dgm:prSet>
      <dgm:spPr/>
    </dgm:pt>
    <dgm:pt modelId="{9C991999-B0F3-44C8-8E6E-FBDDB52397AB}" type="pres">
      <dgm:prSet presAssocID="{6DC39893-8B67-4FC6-9215-6B625BFA7268}" presName="space" presStyleCnt="0"/>
      <dgm:spPr/>
    </dgm:pt>
    <dgm:pt modelId="{E2E7BC7E-23FB-4FF3-A36F-9C92F7E07FFD}" type="pres">
      <dgm:prSet presAssocID="{F6A6C458-3AF3-4619-885F-508CED530769}" presName="Name5" presStyleLbl="vennNode1" presStyleIdx="2" presStyleCnt="5">
        <dgm:presLayoutVars>
          <dgm:bulletEnabled val="1"/>
        </dgm:presLayoutVars>
      </dgm:prSet>
      <dgm:spPr/>
    </dgm:pt>
    <dgm:pt modelId="{1354F068-6263-4675-9B53-B01997AEE4AA}" type="pres">
      <dgm:prSet presAssocID="{7451885F-CC3F-47E0-B18D-07998FB9BD99}" presName="space" presStyleCnt="0"/>
      <dgm:spPr/>
    </dgm:pt>
    <dgm:pt modelId="{96FAFB08-1E5F-4A61-8429-266250D4143E}" type="pres">
      <dgm:prSet presAssocID="{387A7B68-3BC2-4373-A931-DA17D91BE638}" presName="Name5" presStyleLbl="vennNode1" presStyleIdx="3" presStyleCnt="5">
        <dgm:presLayoutVars>
          <dgm:bulletEnabled val="1"/>
        </dgm:presLayoutVars>
      </dgm:prSet>
      <dgm:spPr/>
    </dgm:pt>
    <dgm:pt modelId="{363E3776-EDAE-4029-8435-F25AAC676A1F}" type="pres">
      <dgm:prSet presAssocID="{31612A6A-89F7-491A-9E93-6A2C04EB1BF6}" presName="space" presStyleCnt="0"/>
      <dgm:spPr/>
    </dgm:pt>
    <dgm:pt modelId="{A23E8599-BBD9-464F-AEA8-4B1A8553B9F5}" type="pres">
      <dgm:prSet presAssocID="{FB24B17D-6208-4EB0-B1F3-3ACB5CEF9947}" presName="Name5" presStyleLbl="vennNode1" presStyleIdx="4" presStyleCnt="5">
        <dgm:presLayoutVars>
          <dgm:bulletEnabled val="1"/>
        </dgm:presLayoutVars>
      </dgm:prSet>
      <dgm:spPr/>
    </dgm:pt>
  </dgm:ptLst>
  <dgm:cxnLst>
    <dgm:cxn modelId="{CFCEF321-7B40-4020-8342-1A04F03C45DD}" srcId="{E491BC47-CE64-42E5-9904-4834D23B5E05}" destId="{FB24B17D-6208-4EB0-B1F3-3ACB5CEF9947}" srcOrd="4" destOrd="0" parTransId="{B00AC5FE-DA38-4FFB-88AE-BE81F78E120F}" sibTransId="{4170361F-486C-4AC3-B676-4540B25B4BCA}"/>
    <dgm:cxn modelId="{20A6412D-9AC0-44FD-8C7A-4775CA911D5D}" srcId="{E491BC47-CE64-42E5-9904-4834D23B5E05}" destId="{F6A6C458-3AF3-4619-885F-508CED530769}" srcOrd="2" destOrd="0" parTransId="{FF15ABEF-D15F-47CF-94B3-099C1638E674}" sibTransId="{7451885F-CC3F-47E0-B18D-07998FB9BD99}"/>
    <dgm:cxn modelId="{8D8EDA31-CFE4-49D1-979F-C97C0027993B}" srcId="{E491BC47-CE64-42E5-9904-4834D23B5E05}" destId="{8DA25BBB-5E7D-4BF1-947B-AF4E2184EC57}" srcOrd="0" destOrd="0" parTransId="{E3A05370-5AC0-4F78-AE90-62AA6AD72C40}" sibTransId="{C82840B1-BE62-4E7F-9CA6-4FA9EE9B9FA4}"/>
    <dgm:cxn modelId="{3751433B-A5E2-4C9C-9F0B-B28AF42B3D36}" srcId="{E491BC47-CE64-42E5-9904-4834D23B5E05}" destId="{B06AD1E2-D334-456E-BC58-5CD9C2ADF5A1}" srcOrd="1" destOrd="0" parTransId="{EE58F9D7-7547-4DDA-935D-08B7686E86F2}" sibTransId="{6DC39893-8B67-4FC6-9215-6B625BFA7268}"/>
    <dgm:cxn modelId="{F7007E84-7808-41D3-B04E-985BBC17F6BE}" type="presOf" srcId="{E491BC47-CE64-42E5-9904-4834D23B5E05}" destId="{4F4F9BCF-3C5D-4FD6-9ECF-E24DCA6DE23B}" srcOrd="0" destOrd="0" presId="urn:microsoft.com/office/officeart/2005/8/layout/venn3"/>
    <dgm:cxn modelId="{BA8F5687-DC6B-45E6-A217-A2B5D6AD3C1F}" type="presOf" srcId="{387A7B68-3BC2-4373-A931-DA17D91BE638}" destId="{96FAFB08-1E5F-4A61-8429-266250D4143E}" srcOrd="0" destOrd="0" presId="urn:microsoft.com/office/officeart/2005/8/layout/venn3"/>
    <dgm:cxn modelId="{B161D489-22EA-43D5-94B3-7C726010C1B3}" type="presOf" srcId="{FB24B17D-6208-4EB0-B1F3-3ACB5CEF9947}" destId="{A23E8599-BBD9-464F-AEA8-4B1A8553B9F5}" srcOrd="0" destOrd="0" presId="urn:microsoft.com/office/officeart/2005/8/layout/venn3"/>
    <dgm:cxn modelId="{871F048A-10EE-48B7-8B7D-05570A600108}" type="presOf" srcId="{8DA25BBB-5E7D-4BF1-947B-AF4E2184EC57}" destId="{5308574F-78BD-415B-8B8F-694D11B47736}" srcOrd="0" destOrd="0" presId="urn:microsoft.com/office/officeart/2005/8/layout/venn3"/>
    <dgm:cxn modelId="{391083A2-B9F6-4626-AD38-7C8F5BD02503}" srcId="{E491BC47-CE64-42E5-9904-4834D23B5E05}" destId="{387A7B68-3BC2-4373-A931-DA17D91BE638}" srcOrd="3" destOrd="0" parTransId="{3FB24906-55A4-4E62-9BE4-8FE471AD7A35}" sibTransId="{31612A6A-89F7-491A-9E93-6A2C04EB1BF6}"/>
    <dgm:cxn modelId="{7ED81DED-B77D-4315-BFA0-D4F68EA13B77}" type="presOf" srcId="{F6A6C458-3AF3-4619-885F-508CED530769}" destId="{E2E7BC7E-23FB-4FF3-A36F-9C92F7E07FFD}" srcOrd="0" destOrd="0" presId="urn:microsoft.com/office/officeart/2005/8/layout/venn3"/>
    <dgm:cxn modelId="{CD00D4FE-37B7-41AC-A4DC-739F1F0EBE33}" type="presOf" srcId="{B06AD1E2-D334-456E-BC58-5CD9C2ADF5A1}" destId="{FBA9C523-31F8-4833-A7E1-F5462F65F3B6}" srcOrd="0" destOrd="0" presId="urn:microsoft.com/office/officeart/2005/8/layout/venn3"/>
    <dgm:cxn modelId="{296FB6D5-4175-48EE-9E9A-4A5365089E87}" type="presParOf" srcId="{4F4F9BCF-3C5D-4FD6-9ECF-E24DCA6DE23B}" destId="{5308574F-78BD-415B-8B8F-694D11B47736}" srcOrd="0" destOrd="0" presId="urn:microsoft.com/office/officeart/2005/8/layout/venn3"/>
    <dgm:cxn modelId="{73C7F9B4-B587-466A-9E87-CD4B04D1C218}" type="presParOf" srcId="{4F4F9BCF-3C5D-4FD6-9ECF-E24DCA6DE23B}" destId="{E76C122D-B66F-40E1-BD0A-C46FCE6F199C}" srcOrd="1" destOrd="0" presId="urn:microsoft.com/office/officeart/2005/8/layout/venn3"/>
    <dgm:cxn modelId="{5D92A54C-B004-418E-9C65-6B2A96402E0B}" type="presParOf" srcId="{4F4F9BCF-3C5D-4FD6-9ECF-E24DCA6DE23B}" destId="{FBA9C523-31F8-4833-A7E1-F5462F65F3B6}" srcOrd="2" destOrd="0" presId="urn:microsoft.com/office/officeart/2005/8/layout/venn3"/>
    <dgm:cxn modelId="{9E9A68F0-9BD0-44E8-B20B-1655487D2C8D}" type="presParOf" srcId="{4F4F9BCF-3C5D-4FD6-9ECF-E24DCA6DE23B}" destId="{9C991999-B0F3-44C8-8E6E-FBDDB52397AB}" srcOrd="3" destOrd="0" presId="urn:microsoft.com/office/officeart/2005/8/layout/venn3"/>
    <dgm:cxn modelId="{6217288F-6D07-4E5B-BB03-476A7F391063}" type="presParOf" srcId="{4F4F9BCF-3C5D-4FD6-9ECF-E24DCA6DE23B}" destId="{E2E7BC7E-23FB-4FF3-A36F-9C92F7E07FFD}" srcOrd="4" destOrd="0" presId="urn:microsoft.com/office/officeart/2005/8/layout/venn3"/>
    <dgm:cxn modelId="{D279BEA2-B905-4779-9959-AF990500DDF2}" type="presParOf" srcId="{4F4F9BCF-3C5D-4FD6-9ECF-E24DCA6DE23B}" destId="{1354F068-6263-4675-9B53-B01997AEE4AA}" srcOrd="5" destOrd="0" presId="urn:microsoft.com/office/officeart/2005/8/layout/venn3"/>
    <dgm:cxn modelId="{F140156F-560F-479C-AA9B-D6DC4527EC48}" type="presParOf" srcId="{4F4F9BCF-3C5D-4FD6-9ECF-E24DCA6DE23B}" destId="{96FAFB08-1E5F-4A61-8429-266250D4143E}" srcOrd="6" destOrd="0" presId="urn:microsoft.com/office/officeart/2005/8/layout/venn3"/>
    <dgm:cxn modelId="{6DEC6E54-68DE-4626-959E-E06E14831524}" type="presParOf" srcId="{4F4F9BCF-3C5D-4FD6-9ECF-E24DCA6DE23B}" destId="{363E3776-EDAE-4029-8435-F25AAC676A1F}" srcOrd="7" destOrd="0" presId="urn:microsoft.com/office/officeart/2005/8/layout/venn3"/>
    <dgm:cxn modelId="{C6A320AE-2E82-4508-A8BF-30E3EE5AEAF2}" type="presParOf" srcId="{4F4F9BCF-3C5D-4FD6-9ECF-E24DCA6DE23B}" destId="{A23E8599-BBD9-464F-AEA8-4B1A8553B9F5}" srcOrd="8"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36676-CB71-40B0-97B6-7D6300A7B358}">
      <dsp:nvSpPr>
        <dsp:cNvPr id="0" name=""/>
        <dsp:cNvSpPr/>
      </dsp:nvSpPr>
      <dsp:spPr>
        <a:xfrm>
          <a:off x="1497178" y="235376"/>
          <a:ext cx="786269" cy="78626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8E224E-EE94-445F-A95A-A1F937D7B111}">
      <dsp:nvSpPr>
        <dsp:cNvPr id="0" name=""/>
        <dsp:cNvSpPr/>
      </dsp:nvSpPr>
      <dsp:spPr>
        <a:xfrm>
          <a:off x="1016680" y="1283785"/>
          <a:ext cx="1747265" cy="698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pPr>
          <a:r>
            <a:rPr lang="en-US" sz="2200" b="1" kern="1200" dirty="0">
              <a:latin typeface="Aptos Display" panose="02110004020202020204"/>
            </a:rPr>
            <a:t>Digital Divide</a:t>
          </a:r>
          <a:endParaRPr lang="en-US" sz="2200" b="1" kern="1200" dirty="0"/>
        </a:p>
      </dsp:txBody>
      <dsp:txXfrm>
        <a:off x="1016680" y="1283785"/>
        <a:ext cx="1747265" cy="698906"/>
      </dsp:txXfrm>
    </dsp:sp>
    <dsp:sp modelId="{9FAFFB9E-8731-4E0D-87D9-46CF6B149713}">
      <dsp:nvSpPr>
        <dsp:cNvPr id="0" name=""/>
        <dsp:cNvSpPr/>
      </dsp:nvSpPr>
      <dsp:spPr>
        <a:xfrm>
          <a:off x="3550215" y="235376"/>
          <a:ext cx="786269" cy="78626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BD512F-EBA9-451B-A2EE-49478F4B24C9}">
      <dsp:nvSpPr>
        <dsp:cNvPr id="0" name=""/>
        <dsp:cNvSpPr/>
      </dsp:nvSpPr>
      <dsp:spPr>
        <a:xfrm>
          <a:off x="3069717" y="1283785"/>
          <a:ext cx="1747265" cy="698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pPr>
          <a:r>
            <a:rPr lang="en-US" sz="2200" b="1" kern="1200" dirty="0">
              <a:latin typeface="Aptos Display" panose="02110004020202020204"/>
            </a:rPr>
            <a:t>Digital Inequality</a:t>
          </a:r>
          <a:endParaRPr lang="en-US" sz="2200" b="1" kern="1200" dirty="0"/>
        </a:p>
      </dsp:txBody>
      <dsp:txXfrm>
        <a:off x="3069717" y="1283785"/>
        <a:ext cx="1747265" cy="698906"/>
      </dsp:txXfrm>
    </dsp:sp>
    <dsp:sp modelId="{6183D78E-64D3-4167-8225-088AB599851B}">
      <dsp:nvSpPr>
        <dsp:cNvPr id="0" name=""/>
        <dsp:cNvSpPr/>
      </dsp:nvSpPr>
      <dsp:spPr>
        <a:xfrm>
          <a:off x="5603252" y="235376"/>
          <a:ext cx="786269" cy="78626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33FA46-4712-4E23-9FC7-FB637C593802}">
      <dsp:nvSpPr>
        <dsp:cNvPr id="0" name=""/>
        <dsp:cNvSpPr/>
      </dsp:nvSpPr>
      <dsp:spPr>
        <a:xfrm>
          <a:off x="5122754" y="1283785"/>
          <a:ext cx="1747265" cy="698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pPr>
          <a:r>
            <a:rPr lang="en-US" sz="2200" b="1" kern="1200" dirty="0">
              <a:latin typeface="Aptos Display" panose="02110004020202020204"/>
            </a:rPr>
            <a:t>Social Justice</a:t>
          </a:r>
          <a:endParaRPr lang="en-US" sz="2200" b="1" kern="1200" dirty="0"/>
        </a:p>
      </dsp:txBody>
      <dsp:txXfrm>
        <a:off x="5122754" y="1283785"/>
        <a:ext cx="1747265" cy="6989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08574F-78BD-415B-8B8F-694D11B47736}">
      <dsp:nvSpPr>
        <dsp:cNvPr id="0" name=""/>
        <dsp:cNvSpPr/>
      </dsp:nvSpPr>
      <dsp:spPr>
        <a:xfrm>
          <a:off x="742" y="238114"/>
          <a:ext cx="1447165" cy="1447165"/>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642" tIns="30480" rIns="79642" bIns="30480" numCol="1" spcCol="1270" anchor="ctr" anchorCtr="0">
          <a:noAutofit/>
        </a:bodyPr>
        <a:lstStyle/>
        <a:p>
          <a:pPr marL="0" lvl="0" indent="0" algn="ctr" defTabSz="1066800" rtl="0">
            <a:lnSpc>
              <a:spcPct val="90000"/>
            </a:lnSpc>
            <a:spcBef>
              <a:spcPct val="0"/>
            </a:spcBef>
            <a:spcAft>
              <a:spcPct val="35000"/>
            </a:spcAft>
            <a:buNone/>
          </a:pPr>
          <a:r>
            <a:rPr lang="en-US" sz="2400" kern="1200" dirty="0">
              <a:latin typeface="Aptos Display" panose="02110004020202020204"/>
            </a:rPr>
            <a:t> </a:t>
          </a:r>
          <a:r>
            <a:rPr lang="en-US" sz="1000" kern="1200" dirty="0">
              <a:latin typeface="Aptos Display" panose="02110004020202020204"/>
            </a:rPr>
            <a:t>Representation</a:t>
          </a:r>
          <a:endParaRPr lang="en-US" sz="1000" kern="1200" dirty="0"/>
        </a:p>
      </dsp:txBody>
      <dsp:txXfrm>
        <a:off x="212674" y="450046"/>
        <a:ext cx="1023301" cy="1023301"/>
      </dsp:txXfrm>
    </dsp:sp>
    <dsp:sp modelId="{FBA9C523-31F8-4833-A7E1-F5462F65F3B6}">
      <dsp:nvSpPr>
        <dsp:cNvPr id="0" name=""/>
        <dsp:cNvSpPr/>
      </dsp:nvSpPr>
      <dsp:spPr>
        <a:xfrm>
          <a:off x="1158474" y="238114"/>
          <a:ext cx="1447165" cy="1447165"/>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642" tIns="16510" rIns="79642" bIns="16510" numCol="1" spcCol="1270" anchor="ctr" anchorCtr="0">
          <a:noAutofit/>
        </a:bodyPr>
        <a:lstStyle/>
        <a:p>
          <a:pPr marL="0" lvl="0" indent="0" algn="ctr" defTabSz="577850" rtl="0">
            <a:lnSpc>
              <a:spcPct val="90000"/>
            </a:lnSpc>
            <a:spcBef>
              <a:spcPct val="0"/>
            </a:spcBef>
            <a:spcAft>
              <a:spcPct val="35000"/>
            </a:spcAft>
            <a:buNone/>
          </a:pPr>
          <a:r>
            <a:rPr lang="en-US" sz="1300" kern="1200" dirty="0">
              <a:latin typeface="Aptos Display" panose="02110004020202020204"/>
            </a:rPr>
            <a:t>  Participation</a:t>
          </a:r>
          <a:endParaRPr lang="en-US" sz="1300" kern="1200" dirty="0"/>
        </a:p>
      </dsp:txBody>
      <dsp:txXfrm>
        <a:off x="1370406" y="450046"/>
        <a:ext cx="1023301" cy="1023301"/>
      </dsp:txXfrm>
    </dsp:sp>
    <dsp:sp modelId="{E2E7BC7E-23FB-4FF3-A36F-9C92F7E07FFD}">
      <dsp:nvSpPr>
        <dsp:cNvPr id="0" name=""/>
        <dsp:cNvSpPr/>
      </dsp:nvSpPr>
      <dsp:spPr>
        <a:xfrm>
          <a:off x="2316206" y="238114"/>
          <a:ext cx="1447165" cy="1447165"/>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642" tIns="16510" rIns="79642" bIns="16510" numCol="1" spcCol="1270" anchor="ctr" anchorCtr="0">
          <a:noAutofit/>
        </a:bodyPr>
        <a:lstStyle/>
        <a:p>
          <a:pPr marL="0" lvl="0" indent="0" algn="ctr" defTabSz="577850" rtl="0">
            <a:lnSpc>
              <a:spcPct val="90000"/>
            </a:lnSpc>
            <a:spcBef>
              <a:spcPct val="0"/>
            </a:spcBef>
            <a:spcAft>
              <a:spcPct val="35000"/>
            </a:spcAft>
            <a:buNone/>
          </a:pPr>
          <a:r>
            <a:rPr lang="en-US" sz="1300" kern="1200" dirty="0">
              <a:latin typeface="Aptos Display" panose="02110004020202020204"/>
            </a:rPr>
            <a:t> Ownership</a:t>
          </a:r>
          <a:endParaRPr lang="en-US" sz="1300" kern="1200" dirty="0"/>
        </a:p>
      </dsp:txBody>
      <dsp:txXfrm>
        <a:off x="2528138" y="450046"/>
        <a:ext cx="1023301" cy="1023301"/>
      </dsp:txXfrm>
    </dsp:sp>
    <dsp:sp modelId="{96FAFB08-1E5F-4A61-8429-266250D4143E}">
      <dsp:nvSpPr>
        <dsp:cNvPr id="0" name=""/>
        <dsp:cNvSpPr/>
      </dsp:nvSpPr>
      <dsp:spPr>
        <a:xfrm>
          <a:off x="3473939" y="238114"/>
          <a:ext cx="1447165" cy="1447165"/>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642" tIns="16510" rIns="79642" bIns="16510" numCol="1" spcCol="1270" anchor="ctr" anchorCtr="0">
          <a:noAutofit/>
        </a:bodyPr>
        <a:lstStyle/>
        <a:p>
          <a:pPr marL="0" lvl="0" indent="0" algn="ctr" defTabSz="577850" rtl="0">
            <a:lnSpc>
              <a:spcPct val="90000"/>
            </a:lnSpc>
            <a:spcBef>
              <a:spcPct val="0"/>
            </a:spcBef>
            <a:spcAft>
              <a:spcPct val="35000"/>
            </a:spcAft>
            <a:buNone/>
          </a:pPr>
          <a:r>
            <a:rPr lang="en-US" sz="1300" kern="1200" dirty="0">
              <a:latin typeface="Aptos Display" panose="02110004020202020204"/>
            </a:rPr>
            <a:t>  Agency</a:t>
          </a:r>
          <a:endParaRPr lang="en-US" sz="1300" kern="1200" dirty="0"/>
        </a:p>
      </dsp:txBody>
      <dsp:txXfrm>
        <a:off x="3685871" y="450046"/>
        <a:ext cx="1023301" cy="1023301"/>
      </dsp:txXfrm>
    </dsp:sp>
    <dsp:sp modelId="{A23E8599-BBD9-464F-AEA8-4B1A8553B9F5}">
      <dsp:nvSpPr>
        <dsp:cNvPr id="0" name=""/>
        <dsp:cNvSpPr/>
      </dsp:nvSpPr>
      <dsp:spPr>
        <a:xfrm>
          <a:off x="4631671" y="238114"/>
          <a:ext cx="1447165" cy="1447165"/>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642" tIns="16510" rIns="79642" bIns="16510" numCol="1" spcCol="1270" anchor="ctr" anchorCtr="0">
          <a:noAutofit/>
        </a:bodyPr>
        <a:lstStyle/>
        <a:p>
          <a:pPr marL="0" lvl="0" indent="0" algn="ctr" defTabSz="577850" rtl="0">
            <a:lnSpc>
              <a:spcPct val="90000"/>
            </a:lnSpc>
            <a:spcBef>
              <a:spcPct val="0"/>
            </a:spcBef>
            <a:spcAft>
              <a:spcPct val="35000"/>
            </a:spcAft>
            <a:buNone/>
          </a:pPr>
          <a:r>
            <a:rPr lang="en-US" sz="1300" kern="1200" dirty="0">
              <a:latin typeface="Aptos Display" panose="02110004020202020204"/>
            </a:rPr>
            <a:t> Knowledge production</a:t>
          </a:r>
        </a:p>
      </dsp:txBody>
      <dsp:txXfrm>
        <a:off x="4843603" y="450046"/>
        <a:ext cx="1023301" cy="1023301"/>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248373-8683-BC4E-8299-D5D64B6D71AD}"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DFAFCA-FCB9-D344-BE86-CBF043FC3A75}" type="slidenum">
              <a:rPr lang="en-US" smtClean="0"/>
              <a:t>‹#›</a:t>
            </a:fld>
            <a:endParaRPr lang="en-US"/>
          </a:p>
        </p:txBody>
      </p:sp>
    </p:spTree>
    <p:extLst>
      <p:ext uri="{BB962C8B-B14F-4D97-AF65-F5344CB8AC3E}">
        <p14:creationId xmlns:p14="http://schemas.microsoft.com/office/powerpoint/2010/main" val="3280080345"/>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DFAFCA-FCB9-D344-BE86-CBF043FC3A75}" type="slidenum">
              <a:rPr lang="en-US" smtClean="0"/>
              <a:t>1</a:t>
            </a:fld>
            <a:endParaRPr lang="en-US"/>
          </a:p>
        </p:txBody>
      </p:sp>
    </p:spTree>
    <p:extLst>
      <p:ext uri="{BB962C8B-B14F-4D97-AF65-F5344CB8AC3E}">
        <p14:creationId xmlns:p14="http://schemas.microsoft.com/office/powerpoint/2010/main" val="3344996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EC05483-C8E0-7D45-90E6-E4FC34C1016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DF80A1-82ED-E24F-A2E3-AEDAACE1D397}" type="slidenum">
              <a:rPr lang="en-US" smtClean="0"/>
              <a:t>‹#›</a:t>
            </a:fld>
            <a:endParaRPr lang="en-US"/>
          </a:p>
        </p:txBody>
      </p:sp>
    </p:spTree>
    <p:extLst>
      <p:ext uri="{BB962C8B-B14F-4D97-AF65-F5344CB8AC3E}">
        <p14:creationId xmlns:p14="http://schemas.microsoft.com/office/powerpoint/2010/main" val="2290316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Picture 6">
            <a:extLst>
              <a:ext uri="{FF2B5EF4-FFF2-40B4-BE49-F238E27FC236}">
                <a16:creationId xmlns:a16="http://schemas.microsoft.com/office/drawing/2014/main" id="{AEB87873-2C6A-4CDB-AD4C-5B098E60FC4D}"/>
              </a:ext>
            </a:extLst>
          </p:cNvPr>
          <p:cNvPicPr>
            <a:picLocks noChangeAspect="1"/>
          </p:cNvPicPr>
          <p:nvPr userDrawn="1"/>
        </p:nvPicPr>
        <p:blipFill>
          <a:blip r:embed="rId2"/>
          <a:stretch>
            <a:fillRect/>
          </a:stretch>
        </p:blipFill>
        <p:spPr>
          <a:xfrm>
            <a:off x="0" y="1"/>
            <a:ext cx="12192000" cy="1222468"/>
          </a:xfrm>
          <a:prstGeom prst="rect">
            <a:avLst/>
          </a:prstGeom>
        </p:spPr>
      </p:pic>
      <p:pic>
        <p:nvPicPr>
          <p:cNvPr id="8" name="Picture 7">
            <a:extLst>
              <a:ext uri="{FF2B5EF4-FFF2-40B4-BE49-F238E27FC236}">
                <a16:creationId xmlns:a16="http://schemas.microsoft.com/office/drawing/2014/main" id="{BB282BD6-2DEC-CA56-ADBD-6F1B36BC479D}"/>
              </a:ext>
            </a:extLst>
          </p:cNvPr>
          <p:cNvPicPr>
            <a:picLocks noChangeAspect="1"/>
          </p:cNvPicPr>
          <p:nvPr userDrawn="1"/>
        </p:nvPicPr>
        <p:blipFill>
          <a:blip r:embed="rId3"/>
          <a:srcRect/>
          <a:stretch/>
        </p:blipFill>
        <p:spPr>
          <a:xfrm>
            <a:off x="10495817" y="-130629"/>
            <a:ext cx="2293956" cy="1654675"/>
          </a:xfrm>
          <a:prstGeom prst="rect">
            <a:avLst/>
          </a:prstGeom>
        </p:spPr>
      </p:pic>
      <p:pic>
        <p:nvPicPr>
          <p:cNvPr id="9" name="Picture 8">
            <a:extLst>
              <a:ext uri="{FF2B5EF4-FFF2-40B4-BE49-F238E27FC236}">
                <a16:creationId xmlns:a16="http://schemas.microsoft.com/office/drawing/2014/main" id="{7CA41DDB-E150-0E26-2922-D8E3D5589925}"/>
              </a:ext>
            </a:extLst>
          </p:cNvPr>
          <p:cNvPicPr>
            <a:picLocks noChangeAspect="1"/>
          </p:cNvPicPr>
          <p:nvPr userDrawn="1"/>
        </p:nvPicPr>
        <p:blipFill>
          <a:blip r:embed="rId4"/>
          <a:stretch>
            <a:fillRect/>
          </a:stretch>
        </p:blipFill>
        <p:spPr>
          <a:xfrm>
            <a:off x="422686" y="6085753"/>
            <a:ext cx="2380007" cy="577111"/>
          </a:xfrm>
          <a:prstGeom prst="rect">
            <a:avLst/>
          </a:prstGeom>
        </p:spPr>
      </p:pic>
      <p:pic>
        <p:nvPicPr>
          <p:cNvPr id="10" name="Picture 9">
            <a:extLst>
              <a:ext uri="{FF2B5EF4-FFF2-40B4-BE49-F238E27FC236}">
                <a16:creationId xmlns:a16="http://schemas.microsoft.com/office/drawing/2014/main" id="{9C975B89-DA56-9D06-0ABE-DB7404417064}"/>
              </a:ext>
            </a:extLst>
          </p:cNvPr>
          <p:cNvPicPr>
            <a:picLocks noChangeAspect="1"/>
          </p:cNvPicPr>
          <p:nvPr userDrawn="1"/>
        </p:nvPicPr>
        <p:blipFill>
          <a:blip r:embed="rId5"/>
          <a:stretch>
            <a:fillRect/>
          </a:stretch>
        </p:blipFill>
        <p:spPr>
          <a:xfrm>
            <a:off x="9467211" y="6085531"/>
            <a:ext cx="2194703" cy="581166"/>
          </a:xfrm>
          <a:prstGeom prst="rect">
            <a:avLst/>
          </a:prstGeom>
        </p:spPr>
      </p:pic>
    </p:spTree>
    <p:extLst>
      <p:ext uri="{BB962C8B-B14F-4D97-AF65-F5344CB8AC3E}">
        <p14:creationId xmlns:p14="http://schemas.microsoft.com/office/powerpoint/2010/main" val="140720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EC05483-C8E0-7D45-90E6-E4FC34C1016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DF80A1-82ED-E24F-A2E3-AEDAACE1D397}" type="slidenum">
              <a:rPr lang="en-US" smtClean="0"/>
              <a:t>‹#›</a:t>
            </a:fld>
            <a:endParaRPr lang="en-US"/>
          </a:p>
        </p:txBody>
      </p:sp>
    </p:spTree>
    <p:extLst>
      <p:ext uri="{BB962C8B-B14F-4D97-AF65-F5344CB8AC3E}">
        <p14:creationId xmlns:p14="http://schemas.microsoft.com/office/powerpoint/2010/main" val="2606906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EC05483-C8E0-7D45-90E6-E4FC34C1016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DF80A1-82ED-E24F-A2E3-AEDAACE1D397}" type="slidenum">
              <a:rPr lang="en-US" smtClean="0"/>
              <a:t>‹#›</a:t>
            </a:fld>
            <a:endParaRPr lang="en-US"/>
          </a:p>
        </p:txBody>
      </p:sp>
    </p:spTree>
    <p:extLst>
      <p:ext uri="{BB962C8B-B14F-4D97-AF65-F5344CB8AC3E}">
        <p14:creationId xmlns:p14="http://schemas.microsoft.com/office/powerpoint/2010/main" val="545023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EC05483-C8E0-7D45-90E6-E4FC34C10164}"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DF80A1-82ED-E24F-A2E3-AEDAACE1D397}" type="slidenum">
              <a:rPr lang="en-US" smtClean="0"/>
              <a:t>‹#›</a:t>
            </a:fld>
            <a:endParaRPr lang="en-US"/>
          </a:p>
        </p:txBody>
      </p:sp>
    </p:spTree>
    <p:extLst>
      <p:ext uri="{BB962C8B-B14F-4D97-AF65-F5344CB8AC3E}">
        <p14:creationId xmlns:p14="http://schemas.microsoft.com/office/powerpoint/2010/main" val="2591258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EC05483-C8E0-7D45-90E6-E4FC34C10164}"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DF80A1-82ED-E24F-A2E3-AEDAACE1D397}" type="slidenum">
              <a:rPr lang="en-US" smtClean="0"/>
              <a:t>‹#›</a:t>
            </a:fld>
            <a:endParaRPr lang="en-US"/>
          </a:p>
        </p:txBody>
      </p:sp>
    </p:spTree>
    <p:extLst>
      <p:ext uri="{BB962C8B-B14F-4D97-AF65-F5344CB8AC3E}">
        <p14:creationId xmlns:p14="http://schemas.microsoft.com/office/powerpoint/2010/main" val="3726171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C05483-C8E0-7D45-90E6-E4FC34C10164}"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DF80A1-82ED-E24F-A2E3-AEDAACE1D397}" type="slidenum">
              <a:rPr lang="en-US" smtClean="0"/>
              <a:t>‹#›</a:t>
            </a:fld>
            <a:endParaRPr lang="en-US"/>
          </a:p>
        </p:txBody>
      </p:sp>
    </p:spTree>
    <p:extLst>
      <p:ext uri="{BB962C8B-B14F-4D97-AF65-F5344CB8AC3E}">
        <p14:creationId xmlns:p14="http://schemas.microsoft.com/office/powerpoint/2010/main" val="907577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C05483-C8E0-7D45-90E6-E4FC34C1016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DF80A1-82ED-E24F-A2E3-AEDAACE1D397}" type="slidenum">
              <a:rPr lang="en-US" smtClean="0"/>
              <a:t>‹#›</a:t>
            </a:fld>
            <a:endParaRPr lang="en-US"/>
          </a:p>
        </p:txBody>
      </p:sp>
    </p:spTree>
    <p:extLst>
      <p:ext uri="{BB962C8B-B14F-4D97-AF65-F5344CB8AC3E}">
        <p14:creationId xmlns:p14="http://schemas.microsoft.com/office/powerpoint/2010/main" val="264053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EC05483-C8E0-7D45-90E6-E4FC34C1016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DF80A1-82ED-E24F-A2E3-AEDAACE1D397}" type="slidenum">
              <a:rPr lang="en-US" smtClean="0"/>
              <a:t>‹#›</a:t>
            </a:fld>
            <a:endParaRPr lang="en-US"/>
          </a:p>
        </p:txBody>
      </p:sp>
    </p:spTree>
    <p:extLst>
      <p:ext uri="{BB962C8B-B14F-4D97-AF65-F5344CB8AC3E}">
        <p14:creationId xmlns:p14="http://schemas.microsoft.com/office/powerpoint/2010/main" val="2095256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C05483-C8E0-7D45-90E6-E4FC34C1016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DF80A1-82ED-E24F-A2E3-AEDAACE1D397}" type="slidenum">
              <a:rPr lang="en-US" smtClean="0"/>
              <a:t>‹#›</a:t>
            </a:fld>
            <a:endParaRPr lang="en-US"/>
          </a:p>
        </p:txBody>
      </p:sp>
    </p:spTree>
    <p:extLst>
      <p:ext uri="{BB962C8B-B14F-4D97-AF65-F5344CB8AC3E}">
        <p14:creationId xmlns:p14="http://schemas.microsoft.com/office/powerpoint/2010/main" val="1056037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C05483-C8E0-7D45-90E6-E4FC34C1016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DF80A1-82ED-E24F-A2E3-AEDAACE1D397}" type="slidenum">
              <a:rPr lang="en-US" smtClean="0"/>
              <a:t>‹#›</a:t>
            </a:fld>
            <a:endParaRPr lang="en-US"/>
          </a:p>
        </p:txBody>
      </p:sp>
    </p:spTree>
    <p:extLst>
      <p:ext uri="{BB962C8B-B14F-4D97-AF65-F5344CB8AC3E}">
        <p14:creationId xmlns:p14="http://schemas.microsoft.com/office/powerpoint/2010/main" val="3205918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94F54E-F6AD-6B45-3469-D9B2885C2A8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Rectangle 13">
            <a:extLst>
              <a:ext uri="{FF2B5EF4-FFF2-40B4-BE49-F238E27FC236}">
                <a16:creationId xmlns:a16="http://schemas.microsoft.com/office/drawing/2014/main" id="{D48E4894-EC31-8891-0334-F73025A935A9}"/>
              </a:ext>
            </a:extLst>
          </p:cNvPr>
          <p:cNvSpPr/>
          <p:nvPr userDrawn="1"/>
        </p:nvSpPr>
        <p:spPr>
          <a:xfrm>
            <a:off x="0" y="6003235"/>
            <a:ext cx="12192000" cy="8547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Subtitle 2"/>
          <p:cNvSpPr>
            <a:spLocks noGrp="1"/>
          </p:cNvSpPr>
          <p:nvPr>
            <p:ph type="subTitle" idx="1"/>
          </p:nvPr>
        </p:nvSpPr>
        <p:spPr>
          <a:xfrm>
            <a:off x="1524000" y="3602038"/>
            <a:ext cx="9144000" cy="1655763"/>
          </a:xfrm>
        </p:spPr>
        <p:txBody>
          <a:bodyPr>
            <a:normAutofit/>
          </a:bodyPr>
          <a:lstStyle>
            <a:lvl1pPr marL="0" indent="0" algn="l">
              <a:buNone/>
              <a:defRPr sz="2400" b="1">
                <a:solidFill>
                  <a:schemeClr val="bg1"/>
                </a:solidFill>
                <a:latin typeface="Arial" panose="020B0604020202020204" pitchFamily="34" charset="0"/>
                <a:cs typeface="Arial" panose="020B0604020202020204" pitchFamily="34" charset="0"/>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GB" dirty="0"/>
              <a:t>Click to edit Master subtitle style</a:t>
            </a:r>
            <a:endParaRPr lang="en-US" dirty="0"/>
          </a:p>
        </p:txBody>
      </p:sp>
      <p:sp>
        <p:nvSpPr>
          <p:cNvPr id="4" name="Date Placeholder 3"/>
          <p:cNvSpPr>
            <a:spLocks noGrp="1"/>
          </p:cNvSpPr>
          <p:nvPr>
            <p:ph type="dt" sz="half" idx="10"/>
          </p:nvPr>
        </p:nvSpPr>
        <p:spPr/>
        <p:txBody>
          <a:bodyPr/>
          <a:lstStyle/>
          <a:p>
            <a:fld id="{FEC05483-C8E0-7D45-90E6-E4FC34C1016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DF80A1-82ED-E24F-A2E3-AEDAACE1D397}" type="slidenum">
              <a:rPr lang="en-US" smtClean="0"/>
              <a:t>‹#›</a:t>
            </a:fld>
            <a:endParaRPr lang="en-US"/>
          </a:p>
        </p:txBody>
      </p:sp>
      <p:pic>
        <p:nvPicPr>
          <p:cNvPr id="9" name="Picture 8">
            <a:extLst>
              <a:ext uri="{FF2B5EF4-FFF2-40B4-BE49-F238E27FC236}">
                <a16:creationId xmlns:a16="http://schemas.microsoft.com/office/drawing/2014/main" id="{7D506E40-4A99-D3BF-0128-423536043FA5}"/>
              </a:ext>
            </a:extLst>
          </p:cNvPr>
          <p:cNvPicPr>
            <a:picLocks noChangeAspect="1"/>
          </p:cNvPicPr>
          <p:nvPr userDrawn="1"/>
        </p:nvPicPr>
        <p:blipFill>
          <a:blip r:embed="rId3"/>
          <a:srcRect/>
          <a:stretch/>
        </p:blipFill>
        <p:spPr>
          <a:xfrm>
            <a:off x="711200" y="364824"/>
            <a:ext cx="10363200" cy="184180"/>
          </a:xfrm>
          <a:prstGeom prst="rect">
            <a:avLst/>
          </a:prstGeom>
        </p:spPr>
      </p:pic>
      <p:pic>
        <p:nvPicPr>
          <p:cNvPr id="10" name="Picture 9">
            <a:extLst>
              <a:ext uri="{FF2B5EF4-FFF2-40B4-BE49-F238E27FC236}">
                <a16:creationId xmlns:a16="http://schemas.microsoft.com/office/drawing/2014/main" id="{175D1597-8B4D-DBD9-CF16-793428D8439C}"/>
              </a:ext>
            </a:extLst>
          </p:cNvPr>
          <p:cNvPicPr>
            <a:picLocks noChangeAspect="1"/>
          </p:cNvPicPr>
          <p:nvPr userDrawn="1"/>
        </p:nvPicPr>
        <p:blipFill>
          <a:blip r:embed="rId4"/>
          <a:srcRect/>
          <a:stretch/>
        </p:blipFill>
        <p:spPr>
          <a:xfrm>
            <a:off x="711200" y="1228551"/>
            <a:ext cx="10363200" cy="1333673"/>
          </a:xfrm>
          <a:prstGeom prst="rect">
            <a:avLst/>
          </a:prstGeom>
        </p:spPr>
      </p:pic>
      <p:pic>
        <p:nvPicPr>
          <p:cNvPr id="11" name="Picture 10">
            <a:extLst>
              <a:ext uri="{FF2B5EF4-FFF2-40B4-BE49-F238E27FC236}">
                <a16:creationId xmlns:a16="http://schemas.microsoft.com/office/drawing/2014/main" id="{AA8A0EBC-78FC-4ECD-38E2-431AA3044A3C}"/>
              </a:ext>
            </a:extLst>
          </p:cNvPr>
          <p:cNvPicPr>
            <a:picLocks noChangeAspect="1"/>
          </p:cNvPicPr>
          <p:nvPr userDrawn="1"/>
        </p:nvPicPr>
        <p:blipFill>
          <a:blip r:embed="rId5"/>
          <a:srcRect/>
          <a:stretch/>
        </p:blipFill>
        <p:spPr>
          <a:xfrm>
            <a:off x="711200" y="3144377"/>
            <a:ext cx="10193867" cy="95072"/>
          </a:xfrm>
          <a:prstGeom prst="rect">
            <a:avLst/>
          </a:prstGeom>
        </p:spPr>
      </p:pic>
      <p:pic>
        <p:nvPicPr>
          <p:cNvPr id="12" name="Picture 11">
            <a:extLst>
              <a:ext uri="{FF2B5EF4-FFF2-40B4-BE49-F238E27FC236}">
                <a16:creationId xmlns:a16="http://schemas.microsoft.com/office/drawing/2014/main" id="{7AC1492C-2049-2259-A21C-D44AB472D319}"/>
              </a:ext>
            </a:extLst>
          </p:cNvPr>
          <p:cNvPicPr>
            <a:picLocks noChangeAspect="1"/>
          </p:cNvPicPr>
          <p:nvPr userDrawn="1"/>
        </p:nvPicPr>
        <p:blipFill>
          <a:blip r:embed="rId6"/>
          <a:stretch>
            <a:fillRect/>
          </a:stretch>
        </p:blipFill>
        <p:spPr>
          <a:xfrm>
            <a:off x="422686" y="6085753"/>
            <a:ext cx="2380007" cy="577111"/>
          </a:xfrm>
          <a:prstGeom prst="rect">
            <a:avLst/>
          </a:prstGeom>
        </p:spPr>
      </p:pic>
      <p:pic>
        <p:nvPicPr>
          <p:cNvPr id="13" name="Picture 12">
            <a:extLst>
              <a:ext uri="{FF2B5EF4-FFF2-40B4-BE49-F238E27FC236}">
                <a16:creationId xmlns:a16="http://schemas.microsoft.com/office/drawing/2014/main" id="{0ED82E50-7C52-D0EC-5EB0-A741AA69FFE6}"/>
              </a:ext>
            </a:extLst>
          </p:cNvPr>
          <p:cNvPicPr>
            <a:picLocks noChangeAspect="1"/>
          </p:cNvPicPr>
          <p:nvPr userDrawn="1"/>
        </p:nvPicPr>
        <p:blipFill>
          <a:blip r:embed="rId7"/>
          <a:stretch>
            <a:fillRect/>
          </a:stretch>
        </p:blipFill>
        <p:spPr>
          <a:xfrm>
            <a:off x="9467211" y="6085531"/>
            <a:ext cx="2194703" cy="581166"/>
          </a:xfrm>
          <a:prstGeom prst="rect">
            <a:avLst/>
          </a:prstGeom>
        </p:spPr>
      </p:pic>
      <p:pic>
        <p:nvPicPr>
          <p:cNvPr id="17" name="Picture 16">
            <a:extLst>
              <a:ext uri="{FF2B5EF4-FFF2-40B4-BE49-F238E27FC236}">
                <a16:creationId xmlns:a16="http://schemas.microsoft.com/office/drawing/2014/main" id="{3FFEA043-94C1-B9EB-8754-D0F3821691AF}"/>
              </a:ext>
            </a:extLst>
          </p:cNvPr>
          <p:cNvPicPr>
            <a:picLocks noChangeAspect="1"/>
          </p:cNvPicPr>
          <p:nvPr userDrawn="1"/>
        </p:nvPicPr>
        <p:blipFill>
          <a:blip r:embed="rId8"/>
          <a:srcRect/>
          <a:stretch/>
        </p:blipFill>
        <p:spPr>
          <a:xfrm>
            <a:off x="8992004" y="84888"/>
            <a:ext cx="4875992" cy="3517148"/>
          </a:xfrm>
          <a:prstGeom prst="rect">
            <a:avLst/>
          </a:prstGeom>
        </p:spPr>
      </p:pic>
    </p:spTree>
    <p:extLst>
      <p:ext uri="{BB962C8B-B14F-4D97-AF65-F5344CB8AC3E}">
        <p14:creationId xmlns:p14="http://schemas.microsoft.com/office/powerpoint/2010/main" val="1799866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99832"/>
            <a:ext cx="10515600" cy="4351339"/>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p:txBody>
          <a:bodyPr/>
          <a:lstStyle/>
          <a:p>
            <a:fld id="{FEC05483-C8E0-7D45-90E6-E4FC34C1016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DF80A1-82ED-E24F-A2E3-AEDAACE1D397}" type="slidenum">
              <a:rPr lang="en-US" smtClean="0"/>
              <a:t>‹#›</a:t>
            </a:fld>
            <a:endParaRPr lang="en-US"/>
          </a:p>
        </p:txBody>
      </p:sp>
      <p:pic>
        <p:nvPicPr>
          <p:cNvPr id="10" name="Picture 9">
            <a:extLst>
              <a:ext uri="{FF2B5EF4-FFF2-40B4-BE49-F238E27FC236}">
                <a16:creationId xmlns:a16="http://schemas.microsoft.com/office/drawing/2014/main" id="{8B0985F4-8960-F787-E781-4CE7012FBF95}"/>
              </a:ext>
            </a:extLst>
          </p:cNvPr>
          <p:cNvPicPr>
            <a:picLocks noChangeAspect="1"/>
          </p:cNvPicPr>
          <p:nvPr userDrawn="1"/>
        </p:nvPicPr>
        <p:blipFill>
          <a:blip r:embed="rId2"/>
          <a:stretch>
            <a:fillRect/>
          </a:stretch>
        </p:blipFill>
        <p:spPr>
          <a:xfrm>
            <a:off x="0" y="1"/>
            <a:ext cx="12192000" cy="1222468"/>
          </a:xfrm>
          <a:prstGeom prst="rect">
            <a:avLst/>
          </a:prstGeom>
        </p:spPr>
      </p:pic>
      <p:pic>
        <p:nvPicPr>
          <p:cNvPr id="13" name="Picture 12">
            <a:extLst>
              <a:ext uri="{FF2B5EF4-FFF2-40B4-BE49-F238E27FC236}">
                <a16:creationId xmlns:a16="http://schemas.microsoft.com/office/drawing/2014/main" id="{91A033EE-8759-BE71-84B0-25208A5E5884}"/>
              </a:ext>
            </a:extLst>
          </p:cNvPr>
          <p:cNvPicPr>
            <a:picLocks noChangeAspect="1"/>
          </p:cNvPicPr>
          <p:nvPr userDrawn="1"/>
        </p:nvPicPr>
        <p:blipFill>
          <a:blip r:embed="rId3"/>
          <a:stretch>
            <a:fillRect/>
          </a:stretch>
        </p:blipFill>
        <p:spPr>
          <a:xfrm>
            <a:off x="422686" y="6085753"/>
            <a:ext cx="2380007" cy="577111"/>
          </a:xfrm>
          <a:prstGeom prst="rect">
            <a:avLst/>
          </a:prstGeom>
        </p:spPr>
      </p:pic>
      <p:pic>
        <p:nvPicPr>
          <p:cNvPr id="14" name="Picture 13">
            <a:extLst>
              <a:ext uri="{FF2B5EF4-FFF2-40B4-BE49-F238E27FC236}">
                <a16:creationId xmlns:a16="http://schemas.microsoft.com/office/drawing/2014/main" id="{F19EA9AF-7A87-7DD9-1FE3-14E56A40EF7C}"/>
              </a:ext>
            </a:extLst>
          </p:cNvPr>
          <p:cNvPicPr>
            <a:picLocks noChangeAspect="1"/>
          </p:cNvPicPr>
          <p:nvPr userDrawn="1"/>
        </p:nvPicPr>
        <p:blipFill>
          <a:blip r:embed="rId4"/>
          <a:stretch>
            <a:fillRect/>
          </a:stretch>
        </p:blipFill>
        <p:spPr>
          <a:xfrm>
            <a:off x="9467211" y="6085531"/>
            <a:ext cx="2194703" cy="581166"/>
          </a:xfrm>
          <a:prstGeom prst="rect">
            <a:avLst/>
          </a:prstGeom>
        </p:spPr>
      </p:pic>
      <p:sp>
        <p:nvSpPr>
          <p:cNvPr id="17" name="Title 14">
            <a:extLst>
              <a:ext uri="{FF2B5EF4-FFF2-40B4-BE49-F238E27FC236}">
                <a16:creationId xmlns:a16="http://schemas.microsoft.com/office/drawing/2014/main" id="{411BD64D-1025-5CAC-5120-E9022EC9ACD7}"/>
              </a:ext>
            </a:extLst>
          </p:cNvPr>
          <p:cNvSpPr>
            <a:spLocks noGrp="1"/>
          </p:cNvSpPr>
          <p:nvPr>
            <p:ph type="title"/>
          </p:nvPr>
        </p:nvSpPr>
        <p:spPr>
          <a:xfrm>
            <a:off x="838201" y="217557"/>
            <a:ext cx="10823712" cy="926961"/>
          </a:xfrm>
        </p:spPr>
        <p:txBody>
          <a:bodyPr/>
          <a:lstStyle>
            <a:lvl1pPr>
              <a:defRPr sz="4400" b="1"/>
            </a:lvl1pPr>
          </a:lstStyle>
          <a:p>
            <a:r>
              <a:rPr lang="en-GB" dirty="0"/>
              <a:t>Click to edit Master title style</a:t>
            </a:r>
            <a:endParaRPr lang="en-US" dirty="0"/>
          </a:p>
        </p:txBody>
      </p:sp>
      <p:pic>
        <p:nvPicPr>
          <p:cNvPr id="2" name="Picture 1">
            <a:extLst>
              <a:ext uri="{FF2B5EF4-FFF2-40B4-BE49-F238E27FC236}">
                <a16:creationId xmlns:a16="http://schemas.microsoft.com/office/drawing/2014/main" id="{A4D9B80D-FB16-67DE-EDE3-B492832E9C8A}"/>
              </a:ext>
            </a:extLst>
          </p:cNvPr>
          <p:cNvPicPr>
            <a:picLocks noChangeAspect="1"/>
          </p:cNvPicPr>
          <p:nvPr userDrawn="1"/>
        </p:nvPicPr>
        <p:blipFill>
          <a:blip r:embed="rId5"/>
          <a:srcRect/>
          <a:stretch/>
        </p:blipFill>
        <p:spPr>
          <a:xfrm>
            <a:off x="10495817" y="-130629"/>
            <a:ext cx="2293956" cy="1654675"/>
          </a:xfrm>
          <a:prstGeom prst="rect">
            <a:avLst/>
          </a:prstGeom>
        </p:spPr>
      </p:pic>
    </p:spTree>
    <p:extLst>
      <p:ext uri="{BB962C8B-B14F-4D97-AF65-F5344CB8AC3E}">
        <p14:creationId xmlns:p14="http://schemas.microsoft.com/office/powerpoint/2010/main" val="4005117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99114"/>
            <a:ext cx="5181600" cy="4351339"/>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6172203" y="1598782"/>
            <a:ext cx="5181600" cy="4351339"/>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Date Placeholder 4"/>
          <p:cNvSpPr>
            <a:spLocks noGrp="1"/>
          </p:cNvSpPr>
          <p:nvPr>
            <p:ph type="dt" sz="half" idx="10"/>
          </p:nvPr>
        </p:nvSpPr>
        <p:spPr/>
        <p:txBody>
          <a:bodyPr/>
          <a:lstStyle/>
          <a:p>
            <a:fld id="{FEC05483-C8E0-7D45-90E6-E4FC34C1016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DF80A1-82ED-E24F-A2E3-AEDAACE1D397}" type="slidenum">
              <a:rPr lang="en-US" smtClean="0"/>
              <a:t>‹#›</a:t>
            </a:fld>
            <a:endParaRPr lang="en-US"/>
          </a:p>
        </p:txBody>
      </p:sp>
      <p:pic>
        <p:nvPicPr>
          <p:cNvPr id="10" name="Picture 9">
            <a:extLst>
              <a:ext uri="{FF2B5EF4-FFF2-40B4-BE49-F238E27FC236}">
                <a16:creationId xmlns:a16="http://schemas.microsoft.com/office/drawing/2014/main" id="{FF0E9CE8-9939-8983-9DCA-3CBB9FF83A7C}"/>
              </a:ext>
            </a:extLst>
          </p:cNvPr>
          <p:cNvPicPr>
            <a:picLocks noChangeAspect="1"/>
          </p:cNvPicPr>
          <p:nvPr userDrawn="1"/>
        </p:nvPicPr>
        <p:blipFill>
          <a:blip r:embed="rId2"/>
          <a:stretch>
            <a:fillRect/>
          </a:stretch>
        </p:blipFill>
        <p:spPr>
          <a:xfrm>
            <a:off x="0" y="1"/>
            <a:ext cx="12192000" cy="1222468"/>
          </a:xfrm>
          <a:prstGeom prst="rect">
            <a:avLst/>
          </a:prstGeom>
        </p:spPr>
      </p:pic>
      <p:pic>
        <p:nvPicPr>
          <p:cNvPr id="14" name="Picture 13">
            <a:extLst>
              <a:ext uri="{FF2B5EF4-FFF2-40B4-BE49-F238E27FC236}">
                <a16:creationId xmlns:a16="http://schemas.microsoft.com/office/drawing/2014/main" id="{198CC904-2A35-4AE5-C8EF-A87C9DDBCF98}"/>
              </a:ext>
            </a:extLst>
          </p:cNvPr>
          <p:cNvPicPr>
            <a:picLocks noChangeAspect="1"/>
          </p:cNvPicPr>
          <p:nvPr userDrawn="1"/>
        </p:nvPicPr>
        <p:blipFill>
          <a:blip r:embed="rId3"/>
          <a:stretch>
            <a:fillRect/>
          </a:stretch>
        </p:blipFill>
        <p:spPr>
          <a:xfrm>
            <a:off x="422686" y="6085753"/>
            <a:ext cx="2380007" cy="577111"/>
          </a:xfrm>
          <a:prstGeom prst="rect">
            <a:avLst/>
          </a:prstGeom>
        </p:spPr>
      </p:pic>
      <p:pic>
        <p:nvPicPr>
          <p:cNvPr id="15" name="Picture 14">
            <a:extLst>
              <a:ext uri="{FF2B5EF4-FFF2-40B4-BE49-F238E27FC236}">
                <a16:creationId xmlns:a16="http://schemas.microsoft.com/office/drawing/2014/main" id="{F27FBD2D-A757-CF62-7BE7-FE3CD3F02797}"/>
              </a:ext>
            </a:extLst>
          </p:cNvPr>
          <p:cNvPicPr>
            <a:picLocks noChangeAspect="1"/>
          </p:cNvPicPr>
          <p:nvPr userDrawn="1"/>
        </p:nvPicPr>
        <p:blipFill>
          <a:blip r:embed="rId4"/>
          <a:stretch>
            <a:fillRect/>
          </a:stretch>
        </p:blipFill>
        <p:spPr>
          <a:xfrm>
            <a:off x="9467211" y="6085531"/>
            <a:ext cx="2194703" cy="581166"/>
          </a:xfrm>
          <a:prstGeom prst="rect">
            <a:avLst/>
          </a:prstGeom>
        </p:spPr>
      </p:pic>
      <p:sp>
        <p:nvSpPr>
          <p:cNvPr id="18" name="Title 14">
            <a:extLst>
              <a:ext uri="{FF2B5EF4-FFF2-40B4-BE49-F238E27FC236}">
                <a16:creationId xmlns:a16="http://schemas.microsoft.com/office/drawing/2014/main" id="{E1BC17D9-4603-B789-FC30-EEA968A45C72}"/>
              </a:ext>
            </a:extLst>
          </p:cNvPr>
          <p:cNvSpPr>
            <a:spLocks noGrp="1"/>
          </p:cNvSpPr>
          <p:nvPr>
            <p:ph type="title"/>
          </p:nvPr>
        </p:nvSpPr>
        <p:spPr>
          <a:xfrm>
            <a:off x="838201" y="217557"/>
            <a:ext cx="10823712" cy="926961"/>
          </a:xfrm>
        </p:spPr>
        <p:txBody>
          <a:bodyPr/>
          <a:lstStyle>
            <a:lvl1pPr>
              <a:defRPr sz="4400" b="1"/>
            </a:lvl1pPr>
          </a:lstStyle>
          <a:p>
            <a:r>
              <a:rPr lang="en-GB" dirty="0"/>
              <a:t>Click to edit Master title style</a:t>
            </a:r>
            <a:endParaRPr lang="en-US" dirty="0"/>
          </a:p>
        </p:txBody>
      </p:sp>
      <p:pic>
        <p:nvPicPr>
          <p:cNvPr id="2" name="Picture 1">
            <a:extLst>
              <a:ext uri="{FF2B5EF4-FFF2-40B4-BE49-F238E27FC236}">
                <a16:creationId xmlns:a16="http://schemas.microsoft.com/office/drawing/2014/main" id="{59D5E515-1451-5DC6-972B-0784A6405D61}"/>
              </a:ext>
            </a:extLst>
          </p:cNvPr>
          <p:cNvPicPr>
            <a:picLocks noChangeAspect="1"/>
          </p:cNvPicPr>
          <p:nvPr userDrawn="1"/>
        </p:nvPicPr>
        <p:blipFill>
          <a:blip r:embed="rId5"/>
          <a:srcRect/>
          <a:stretch/>
        </p:blipFill>
        <p:spPr>
          <a:xfrm>
            <a:off x="10495817" y="-130629"/>
            <a:ext cx="2293956" cy="1654675"/>
          </a:xfrm>
          <a:prstGeom prst="rect">
            <a:avLst/>
          </a:prstGeom>
        </p:spPr>
      </p:pic>
    </p:spTree>
    <p:extLst>
      <p:ext uri="{BB962C8B-B14F-4D97-AF65-F5344CB8AC3E}">
        <p14:creationId xmlns:p14="http://schemas.microsoft.com/office/powerpoint/2010/main" val="4156142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9C5258A-C5E4-6E4A-70D9-8AEA7669EE2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04C67710-9399-8A90-E82F-9E499FF77F95}"/>
              </a:ext>
            </a:extLst>
          </p:cNvPr>
          <p:cNvSpPr/>
          <p:nvPr userDrawn="1"/>
        </p:nvSpPr>
        <p:spPr>
          <a:xfrm>
            <a:off x="0" y="5891438"/>
            <a:ext cx="12192000" cy="9665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p>
            <a:fld id="{FEC05483-C8E0-7D45-90E6-E4FC34C1016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DF80A1-82ED-E24F-A2E3-AEDAACE1D397}" type="slidenum">
              <a:rPr lang="en-US" smtClean="0"/>
              <a:t>‹#›</a:t>
            </a:fld>
            <a:endParaRPr lang="en-US"/>
          </a:p>
        </p:txBody>
      </p:sp>
      <p:pic>
        <p:nvPicPr>
          <p:cNvPr id="2" name="Picture 1">
            <a:extLst>
              <a:ext uri="{FF2B5EF4-FFF2-40B4-BE49-F238E27FC236}">
                <a16:creationId xmlns:a16="http://schemas.microsoft.com/office/drawing/2014/main" id="{962582B8-7C0C-350D-54EE-F9EA5401EE07}"/>
              </a:ext>
            </a:extLst>
          </p:cNvPr>
          <p:cNvPicPr>
            <a:picLocks noChangeAspect="1"/>
          </p:cNvPicPr>
          <p:nvPr userDrawn="1"/>
        </p:nvPicPr>
        <p:blipFill>
          <a:blip r:embed="rId3"/>
          <a:srcRect/>
          <a:stretch/>
        </p:blipFill>
        <p:spPr>
          <a:xfrm>
            <a:off x="6675721" y="-799694"/>
            <a:ext cx="8049899" cy="5806548"/>
          </a:xfrm>
          <a:prstGeom prst="rect">
            <a:avLst/>
          </a:prstGeom>
        </p:spPr>
      </p:pic>
      <p:sp>
        <p:nvSpPr>
          <p:cNvPr id="3" name="Subtitle 2">
            <a:extLst>
              <a:ext uri="{FF2B5EF4-FFF2-40B4-BE49-F238E27FC236}">
                <a16:creationId xmlns:a16="http://schemas.microsoft.com/office/drawing/2014/main" id="{DCDAE83F-F2F9-6770-5E62-DCF65CFB49FB}"/>
              </a:ext>
            </a:extLst>
          </p:cNvPr>
          <p:cNvSpPr>
            <a:spLocks noGrp="1"/>
          </p:cNvSpPr>
          <p:nvPr>
            <p:ph type="subTitle" idx="1"/>
          </p:nvPr>
        </p:nvSpPr>
        <p:spPr>
          <a:xfrm>
            <a:off x="715617" y="2419281"/>
            <a:ext cx="9144000" cy="1655763"/>
          </a:xfrm>
        </p:spPr>
        <p:txBody>
          <a:bodyPr>
            <a:normAutofit/>
          </a:bodyPr>
          <a:lstStyle>
            <a:lvl1pPr marL="0" indent="0" algn="l">
              <a:buNone/>
              <a:defRPr sz="5400" b="1">
                <a:solidFill>
                  <a:schemeClr val="bg1"/>
                </a:solidFill>
                <a:latin typeface="Arial" panose="020B0604020202020204" pitchFamily="34" charset="0"/>
                <a:cs typeface="Arial" panose="020B0604020202020204" pitchFamily="34" charset="0"/>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GB" dirty="0"/>
              <a:t>Click to edit Master subtitle style</a:t>
            </a:r>
            <a:endParaRPr lang="en-US" dirty="0"/>
          </a:p>
        </p:txBody>
      </p:sp>
      <p:pic>
        <p:nvPicPr>
          <p:cNvPr id="7" name="Picture 6">
            <a:extLst>
              <a:ext uri="{FF2B5EF4-FFF2-40B4-BE49-F238E27FC236}">
                <a16:creationId xmlns:a16="http://schemas.microsoft.com/office/drawing/2014/main" id="{157F34AD-1F52-7120-D5C4-4B70555C62D7}"/>
              </a:ext>
            </a:extLst>
          </p:cNvPr>
          <p:cNvPicPr>
            <a:picLocks noChangeAspect="1"/>
          </p:cNvPicPr>
          <p:nvPr userDrawn="1"/>
        </p:nvPicPr>
        <p:blipFill>
          <a:blip r:embed="rId4"/>
          <a:stretch>
            <a:fillRect/>
          </a:stretch>
        </p:blipFill>
        <p:spPr>
          <a:xfrm>
            <a:off x="422686" y="6085753"/>
            <a:ext cx="2380007" cy="577111"/>
          </a:xfrm>
          <a:prstGeom prst="rect">
            <a:avLst/>
          </a:prstGeom>
        </p:spPr>
      </p:pic>
      <p:pic>
        <p:nvPicPr>
          <p:cNvPr id="8" name="Picture 7">
            <a:extLst>
              <a:ext uri="{FF2B5EF4-FFF2-40B4-BE49-F238E27FC236}">
                <a16:creationId xmlns:a16="http://schemas.microsoft.com/office/drawing/2014/main" id="{0D2D6756-13FC-73D1-C0A6-1F3AE3F704C4}"/>
              </a:ext>
            </a:extLst>
          </p:cNvPr>
          <p:cNvPicPr>
            <a:picLocks noChangeAspect="1"/>
          </p:cNvPicPr>
          <p:nvPr userDrawn="1"/>
        </p:nvPicPr>
        <p:blipFill>
          <a:blip r:embed="rId5"/>
          <a:stretch>
            <a:fillRect/>
          </a:stretch>
        </p:blipFill>
        <p:spPr>
          <a:xfrm>
            <a:off x="9467211" y="6085531"/>
            <a:ext cx="2194703" cy="581166"/>
          </a:xfrm>
          <a:prstGeom prst="rect">
            <a:avLst/>
          </a:prstGeom>
        </p:spPr>
      </p:pic>
    </p:spTree>
    <p:extLst>
      <p:ext uri="{BB962C8B-B14F-4D97-AF65-F5344CB8AC3E}">
        <p14:creationId xmlns:p14="http://schemas.microsoft.com/office/powerpoint/2010/main" val="5055239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44261"/>
            <a:ext cx="10515600" cy="4351339"/>
          </a:xfrm>
        </p:spPr>
        <p:txBody>
          <a:bodyPr/>
          <a:lstStyle>
            <a:lvl1pPr>
              <a:defRPr sz="2400"/>
            </a:lvl1pPr>
            <a:lvl2pPr>
              <a:defRPr sz="2000"/>
            </a:lvl2pPr>
            <a:lvl3pPr>
              <a:defRPr sz="1800"/>
            </a:lvl3pPr>
            <a:lvl4pPr>
              <a:defRPr sz="1600"/>
            </a:lvl4pPr>
            <a:lvl5pPr>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A6128417-AF63-DAD7-052E-A7123639C4DB}"/>
              </a:ext>
            </a:extLst>
          </p:cNvPr>
          <p:cNvPicPr>
            <a:picLocks noChangeAspect="1"/>
          </p:cNvPicPr>
          <p:nvPr userDrawn="1"/>
        </p:nvPicPr>
        <p:blipFill>
          <a:blip r:embed="rId2"/>
          <a:stretch>
            <a:fillRect/>
          </a:stretch>
        </p:blipFill>
        <p:spPr>
          <a:xfrm>
            <a:off x="0" y="1"/>
            <a:ext cx="12192000" cy="1222468"/>
          </a:xfrm>
          <a:prstGeom prst="rect">
            <a:avLst/>
          </a:prstGeom>
        </p:spPr>
      </p:pic>
      <p:pic>
        <p:nvPicPr>
          <p:cNvPr id="10" name="Picture 9">
            <a:extLst>
              <a:ext uri="{FF2B5EF4-FFF2-40B4-BE49-F238E27FC236}">
                <a16:creationId xmlns:a16="http://schemas.microsoft.com/office/drawing/2014/main" id="{F153A075-8156-37DD-D680-DB86130BEED8}"/>
              </a:ext>
            </a:extLst>
          </p:cNvPr>
          <p:cNvPicPr>
            <a:picLocks noChangeAspect="1"/>
          </p:cNvPicPr>
          <p:nvPr userDrawn="1"/>
        </p:nvPicPr>
        <p:blipFill>
          <a:blip r:embed="rId3"/>
          <a:srcRect/>
          <a:stretch/>
        </p:blipFill>
        <p:spPr>
          <a:xfrm>
            <a:off x="10495817" y="-130629"/>
            <a:ext cx="2293956" cy="1654675"/>
          </a:xfrm>
          <a:prstGeom prst="rect">
            <a:avLst/>
          </a:prstGeom>
        </p:spPr>
      </p:pic>
      <p:pic>
        <p:nvPicPr>
          <p:cNvPr id="11" name="Picture 10">
            <a:extLst>
              <a:ext uri="{FF2B5EF4-FFF2-40B4-BE49-F238E27FC236}">
                <a16:creationId xmlns:a16="http://schemas.microsoft.com/office/drawing/2014/main" id="{EBA6B97E-05D5-F762-8145-72833531A957}"/>
              </a:ext>
            </a:extLst>
          </p:cNvPr>
          <p:cNvPicPr>
            <a:picLocks noChangeAspect="1"/>
          </p:cNvPicPr>
          <p:nvPr userDrawn="1"/>
        </p:nvPicPr>
        <p:blipFill>
          <a:blip r:embed="rId4"/>
          <a:stretch>
            <a:fillRect/>
          </a:stretch>
        </p:blipFill>
        <p:spPr>
          <a:xfrm>
            <a:off x="422686" y="6085753"/>
            <a:ext cx="2380007" cy="577111"/>
          </a:xfrm>
          <a:prstGeom prst="rect">
            <a:avLst/>
          </a:prstGeom>
        </p:spPr>
      </p:pic>
      <p:pic>
        <p:nvPicPr>
          <p:cNvPr id="12" name="Picture 11">
            <a:extLst>
              <a:ext uri="{FF2B5EF4-FFF2-40B4-BE49-F238E27FC236}">
                <a16:creationId xmlns:a16="http://schemas.microsoft.com/office/drawing/2014/main" id="{5526F302-3655-BDF0-B622-0D21012D187C}"/>
              </a:ext>
            </a:extLst>
          </p:cNvPr>
          <p:cNvPicPr>
            <a:picLocks noChangeAspect="1"/>
          </p:cNvPicPr>
          <p:nvPr userDrawn="1"/>
        </p:nvPicPr>
        <p:blipFill>
          <a:blip r:embed="rId5"/>
          <a:stretch>
            <a:fillRect/>
          </a:stretch>
        </p:blipFill>
        <p:spPr>
          <a:xfrm>
            <a:off x="9467211" y="6085531"/>
            <a:ext cx="2194703" cy="581166"/>
          </a:xfrm>
          <a:prstGeom prst="rect">
            <a:avLst/>
          </a:prstGeom>
        </p:spPr>
      </p:pic>
      <p:sp>
        <p:nvSpPr>
          <p:cNvPr id="15" name="Title 14">
            <a:extLst>
              <a:ext uri="{FF2B5EF4-FFF2-40B4-BE49-F238E27FC236}">
                <a16:creationId xmlns:a16="http://schemas.microsoft.com/office/drawing/2014/main" id="{FF289F91-963A-CA86-2199-6D2F2FE577F5}"/>
              </a:ext>
            </a:extLst>
          </p:cNvPr>
          <p:cNvSpPr>
            <a:spLocks noGrp="1"/>
          </p:cNvSpPr>
          <p:nvPr>
            <p:ph type="title"/>
          </p:nvPr>
        </p:nvSpPr>
        <p:spPr>
          <a:xfrm>
            <a:off x="838201" y="217557"/>
            <a:ext cx="10823712" cy="926961"/>
          </a:xfrm>
        </p:spPr>
        <p:txBody>
          <a:bodyPr/>
          <a:lstStyle>
            <a:lvl1pPr>
              <a:defRPr sz="4400" b="1"/>
            </a:lvl1pPr>
          </a:lstStyle>
          <a:p>
            <a:r>
              <a:rPr lang="en-GB" dirty="0"/>
              <a:t>Click to edit Master title style</a:t>
            </a:r>
            <a:endParaRPr lang="en-US" dirty="0"/>
          </a:p>
        </p:txBody>
      </p:sp>
    </p:spTree>
    <p:extLst>
      <p:ext uri="{BB962C8B-B14F-4D97-AF65-F5344CB8AC3E}">
        <p14:creationId xmlns:p14="http://schemas.microsoft.com/office/powerpoint/2010/main" val="37906119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455520"/>
            <a:ext cx="5157787" cy="823912"/>
          </a:xfrm>
        </p:spPr>
        <p:txBody>
          <a:bodyPr anchor="b">
            <a:normAutofit/>
          </a:bodyPr>
          <a:lstStyle>
            <a:lvl1pPr marL="0" indent="0">
              <a:buNone/>
              <a:defRPr sz="2400" b="1">
                <a:latin typeface="Arial" panose="020B0604020202020204" pitchFamily="34" charset="0"/>
                <a:cs typeface="Arial" panose="020B0604020202020204"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GB" dirty="0"/>
              <a:t>Click to edit Master text styles</a:t>
            </a:r>
          </a:p>
        </p:txBody>
      </p:sp>
      <p:sp>
        <p:nvSpPr>
          <p:cNvPr id="4" name="Content Placeholder 3"/>
          <p:cNvSpPr>
            <a:spLocks noGrp="1"/>
          </p:cNvSpPr>
          <p:nvPr>
            <p:ph sz="half" idx="2"/>
          </p:nvPr>
        </p:nvSpPr>
        <p:spPr>
          <a:xfrm>
            <a:off x="838200" y="2279434"/>
            <a:ext cx="5157787" cy="368458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6170613" y="1455520"/>
            <a:ext cx="5183188" cy="823912"/>
          </a:xfrm>
        </p:spPr>
        <p:txBody>
          <a:bodyPr anchor="b">
            <a:normAutofit/>
          </a:bodyPr>
          <a:lstStyle>
            <a:lvl1pPr marL="0" indent="0">
              <a:buNone/>
              <a:defRPr sz="2400" b="1">
                <a:latin typeface="Arial" panose="020B0604020202020204" pitchFamily="34" charset="0"/>
                <a:cs typeface="Arial" panose="020B0604020202020204" pitchFamily="34" charset="0"/>
              </a:defRPr>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GB" dirty="0"/>
              <a:t>Click to edit Master text styles</a:t>
            </a:r>
          </a:p>
        </p:txBody>
      </p:sp>
      <p:sp>
        <p:nvSpPr>
          <p:cNvPr id="6" name="Content Placeholder 5"/>
          <p:cNvSpPr>
            <a:spLocks noGrp="1"/>
          </p:cNvSpPr>
          <p:nvPr>
            <p:ph sz="quarter" idx="4"/>
          </p:nvPr>
        </p:nvSpPr>
        <p:spPr>
          <a:xfrm>
            <a:off x="6170613" y="2279434"/>
            <a:ext cx="5183188" cy="368458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p:cNvSpPr>
            <a:spLocks noGrp="1"/>
          </p:cNvSpPr>
          <p:nvPr>
            <p:ph type="dt" sz="half" idx="10"/>
          </p:nvPr>
        </p:nvSpPr>
        <p:spPr/>
        <p:txBody>
          <a:bodyPr/>
          <a:lstStyle/>
          <a:p>
            <a:fld id="{FEC05483-C8E0-7D45-90E6-E4FC34C10164}"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DF80A1-82ED-E24F-A2E3-AEDAACE1D397}" type="slidenum">
              <a:rPr lang="en-US" smtClean="0"/>
              <a:t>‹#›</a:t>
            </a:fld>
            <a:endParaRPr lang="en-US"/>
          </a:p>
        </p:txBody>
      </p:sp>
      <p:pic>
        <p:nvPicPr>
          <p:cNvPr id="12" name="Picture 11">
            <a:extLst>
              <a:ext uri="{FF2B5EF4-FFF2-40B4-BE49-F238E27FC236}">
                <a16:creationId xmlns:a16="http://schemas.microsoft.com/office/drawing/2014/main" id="{CB0F2456-FC70-BE6E-EF1E-70736E770FCE}"/>
              </a:ext>
            </a:extLst>
          </p:cNvPr>
          <p:cNvPicPr>
            <a:picLocks noChangeAspect="1"/>
          </p:cNvPicPr>
          <p:nvPr userDrawn="1"/>
        </p:nvPicPr>
        <p:blipFill>
          <a:blip r:embed="rId2"/>
          <a:stretch>
            <a:fillRect/>
          </a:stretch>
        </p:blipFill>
        <p:spPr>
          <a:xfrm>
            <a:off x="0" y="1"/>
            <a:ext cx="12192000" cy="1222468"/>
          </a:xfrm>
          <a:prstGeom prst="rect">
            <a:avLst/>
          </a:prstGeom>
        </p:spPr>
      </p:pic>
      <p:pic>
        <p:nvPicPr>
          <p:cNvPr id="16" name="Picture 15">
            <a:extLst>
              <a:ext uri="{FF2B5EF4-FFF2-40B4-BE49-F238E27FC236}">
                <a16:creationId xmlns:a16="http://schemas.microsoft.com/office/drawing/2014/main" id="{1C8ADDB4-C107-D0A9-FC4F-A690646774C7}"/>
              </a:ext>
            </a:extLst>
          </p:cNvPr>
          <p:cNvPicPr>
            <a:picLocks noChangeAspect="1"/>
          </p:cNvPicPr>
          <p:nvPr userDrawn="1"/>
        </p:nvPicPr>
        <p:blipFill>
          <a:blip r:embed="rId3"/>
          <a:stretch>
            <a:fillRect/>
          </a:stretch>
        </p:blipFill>
        <p:spPr>
          <a:xfrm>
            <a:off x="422686" y="6085753"/>
            <a:ext cx="2380007" cy="577111"/>
          </a:xfrm>
          <a:prstGeom prst="rect">
            <a:avLst/>
          </a:prstGeom>
        </p:spPr>
      </p:pic>
      <p:pic>
        <p:nvPicPr>
          <p:cNvPr id="17" name="Picture 16">
            <a:extLst>
              <a:ext uri="{FF2B5EF4-FFF2-40B4-BE49-F238E27FC236}">
                <a16:creationId xmlns:a16="http://schemas.microsoft.com/office/drawing/2014/main" id="{5B678535-AAAB-CE57-6A39-3B1CEE5DA1AA}"/>
              </a:ext>
            </a:extLst>
          </p:cNvPr>
          <p:cNvPicPr>
            <a:picLocks noChangeAspect="1"/>
          </p:cNvPicPr>
          <p:nvPr userDrawn="1"/>
        </p:nvPicPr>
        <p:blipFill>
          <a:blip r:embed="rId4"/>
          <a:stretch>
            <a:fillRect/>
          </a:stretch>
        </p:blipFill>
        <p:spPr>
          <a:xfrm>
            <a:off x="9467211" y="6085531"/>
            <a:ext cx="2194703" cy="581166"/>
          </a:xfrm>
          <a:prstGeom prst="rect">
            <a:avLst/>
          </a:prstGeom>
        </p:spPr>
      </p:pic>
      <p:sp>
        <p:nvSpPr>
          <p:cNvPr id="20" name="Title 14">
            <a:extLst>
              <a:ext uri="{FF2B5EF4-FFF2-40B4-BE49-F238E27FC236}">
                <a16:creationId xmlns:a16="http://schemas.microsoft.com/office/drawing/2014/main" id="{F9481512-AE98-6EA4-E43E-C7A21DB74636}"/>
              </a:ext>
            </a:extLst>
          </p:cNvPr>
          <p:cNvSpPr>
            <a:spLocks noGrp="1"/>
          </p:cNvSpPr>
          <p:nvPr>
            <p:ph type="title"/>
          </p:nvPr>
        </p:nvSpPr>
        <p:spPr>
          <a:xfrm>
            <a:off x="838201" y="217557"/>
            <a:ext cx="10823712" cy="926961"/>
          </a:xfrm>
        </p:spPr>
        <p:txBody>
          <a:bodyPr/>
          <a:lstStyle>
            <a:lvl1pPr>
              <a:defRPr sz="4400" b="1"/>
            </a:lvl1pPr>
          </a:lstStyle>
          <a:p>
            <a:r>
              <a:rPr lang="en-GB" dirty="0"/>
              <a:t>Click to edit Master title style</a:t>
            </a:r>
            <a:endParaRPr lang="en-US" dirty="0"/>
          </a:p>
        </p:txBody>
      </p:sp>
      <p:pic>
        <p:nvPicPr>
          <p:cNvPr id="2" name="Picture 1">
            <a:extLst>
              <a:ext uri="{FF2B5EF4-FFF2-40B4-BE49-F238E27FC236}">
                <a16:creationId xmlns:a16="http://schemas.microsoft.com/office/drawing/2014/main" id="{45FBBD44-D234-46F8-011F-E6E1C6B9236B}"/>
              </a:ext>
            </a:extLst>
          </p:cNvPr>
          <p:cNvPicPr>
            <a:picLocks noChangeAspect="1"/>
          </p:cNvPicPr>
          <p:nvPr userDrawn="1"/>
        </p:nvPicPr>
        <p:blipFill>
          <a:blip r:embed="rId5"/>
          <a:srcRect/>
          <a:stretch/>
        </p:blipFill>
        <p:spPr>
          <a:xfrm>
            <a:off x="10495817" y="-130629"/>
            <a:ext cx="2293956" cy="1654675"/>
          </a:xfrm>
          <a:prstGeom prst="rect">
            <a:avLst/>
          </a:prstGeom>
        </p:spPr>
      </p:pic>
    </p:spTree>
    <p:extLst>
      <p:ext uri="{BB962C8B-B14F-4D97-AF65-F5344CB8AC3E}">
        <p14:creationId xmlns:p14="http://schemas.microsoft.com/office/powerpoint/2010/main" val="35164066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EC05483-C8E0-7D45-90E6-E4FC34C10164}"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DF80A1-82ED-E24F-A2E3-AEDAACE1D397}" type="slidenum">
              <a:rPr lang="en-US" smtClean="0"/>
              <a:t>‹#›</a:t>
            </a:fld>
            <a:endParaRPr lang="en-US"/>
          </a:p>
        </p:txBody>
      </p:sp>
      <p:pic>
        <p:nvPicPr>
          <p:cNvPr id="8" name="Picture 7">
            <a:extLst>
              <a:ext uri="{FF2B5EF4-FFF2-40B4-BE49-F238E27FC236}">
                <a16:creationId xmlns:a16="http://schemas.microsoft.com/office/drawing/2014/main" id="{CF90A0A6-B1DA-0778-A311-DBC2182511B2}"/>
              </a:ext>
            </a:extLst>
          </p:cNvPr>
          <p:cNvPicPr>
            <a:picLocks noChangeAspect="1"/>
          </p:cNvPicPr>
          <p:nvPr userDrawn="1"/>
        </p:nvPicPr>
        <p:blipFill>
          <a:blip r:embed="rId2"/>
          <a:stretch>
            <a:fillRect/>
          </a:stretch>
        </p:blipFill>
        <p:spPr>
          <a:xfrm>
            <a:off x="0" y="1"/>
            <a:ext cx="12192000" cy="1222468"/>
          </a:xfrm>
          <a:prstGeom prst="rect">
            <a:avLst/>
          </a:prstGeom>
        </p:spPr>
      </p:pic>
      <p:pic>
        <p:nvPicPr>
          <p:cNvPr id="11" name="Picture 10">
            <a:extLst>
              <a:ext uri="{FF2B5EF4-FFF2-40B4-BE49-F238E27FC236}">
                <a16:creationId xmlns:a16="http://schemas.microsoft.com/office/drawing/2014/main" id="{DF5C08F7-B1BD-DD64-5513-8A00DE8C3203}"/>
              </a:ext>
            </a:extLst>
          </p:cNvPr>
          <p:cNvPicPr>
            <a:picLocks noChangeAspect="1"/>
          </p:cNvPicPr>
          <p:nvPr userDrawn="1"/>
        </p:nvPicPr>
        <p:blipFill>
          <a:blip r:embed="rId3"/>
          <a:stretch>
            <a:fillRect/>
          </a:stretch>
        </p:blipFill>
        <p:spPr>
          <a:xfrm>
            <a:off x="422686" y="6085753"/>
            <a:ext cx="2380007" cy="577111"/>
          </a:xfrm>
          <a:prstGeom prst="rect">
            <a:avLst/>
          </a:prstGeom>
        </p:spPr>
      </p:pic>
      <p:pic>
        <p:nvPicPr>
          <p:cNvPr id="12" name="Picture 11">
            <a:extLst>
              <a:ext uri="{FF2B5EF4-FFF2-40B4-BE49-F238E27FC236}">
                <a16:creationId xmlns:a16="http://schemas.microsoft.com/office/drawing/2014/main" id="{C6FF024E-6C28-5D4F-C890-DE52689E9C6F}"/>
              </a:ext>
            </a:extLst>
          </p:cNvPr>
          <p:cNvPicPr>
            <a:picLocks noChangeAspect="1"/>
          </p:cNvPicPr>
          <p:nvPr userDrawn="1"/>
        </p:nvPicPr>
        <p:blipFill>
          <a:blip r:embed="rId4"/>
          <a:stretch>
            <a:fillRect/>
          </a:stretch>
        </p:blipFill>
        <p:spPr>
          <a:xfrm>
            <a:off x="9467211" y="6085531"/>
            <a:ext cx="2194703" cy="581166"/>
          </a:xfrm>
          <a:prstGeom prst="rect">
            <a:avLst/>
          </a:prstGeom>
        </p:spPr>
      </p:pic>
      <p:sp>
        <p:nvSpPr>
          <p:cNvPr id="15" name="Title 14">
            <a:extLst>
              <a:ext uri="{FF2B5EF4-FFF2-40B4-BE49-F238E27FC236}">
                <a16:creationId xmlns:a16="http://schemas.microsoft.com/office/drawing/2014/main" id="{2F4E2724-68E7-E061-AF2E-B28A37BABD7D}"/>
              </a:ext>
            </a:extLst>
          </p:cNvPr>
          <p:cNvSpPr>
            <a:spLocks noGrp="1"/>
          </p:cNvSpPr>
          <p:nvPr>
            <p:ph type="title"/>
          </p:nvPr>
        </p:nvSpPr>
        <p:spPr>
          <a:xfrm>
            <a:off x="838201" y="217557"/>
            <a:ext cx="10823712" cy="926961"/>
          </a:xfrm>
        </p:spPr>
        <p:txBody>
          <a:bodyPr/>
          <a:lstStyle>
            <a:lvl1pPr>
              <a:defRPr sz="4400" b="1"/>
            </a:lvl1pPr>
          </a:lstStyle>
          <a:p>
            <a:r>
              <a:rPr lang="en-GB" dirty="0"/>
              <a:t>Click to edit Master title style</a:t>
            </a:r>
            <a:endParaRPr lang="en-US" dirty="0"/>
          </a:p>
        </p:txBody>
      </p:sp>
      <p:pic>
        <p:nvPicPr>
          <p:cNvPr id="2" name="Picture 1">
            <a:extLst>
              <a:ext uri="{FF2B5EF4-FFF2-40B4-BE49-F238E27FC236}">
                <a16:creationId xmlns:a16="http://schemas.microsoft.com/office/drawing/2014/main" id="{B6541051-4096-E516-FD66-7B80D24ADDCA}"/>
              </a:ext>
            </a:extLst>
          </p:cNvPr>
          <p:cNvPicPr>
            <a:picLocks noChangeAspect="1"/>
          </p:cNvPicPr>
          <p:nvPr userDrawn="1"/>
        </p:nvPicPr>
        <p:blipFill>
          <a:blip r:embed="rId5"/>
          <a:srcRect/>
          <a:stretch/>
        </p:blipFill>
        <p:spPr>
          <a:xfrm>
            <a:off x="10495817" y="-130629"/>
            <a:ext cx="2293956" cy="1654675"/>
          </a:xfrm>
          <a:prstGeom prst="rect">
            <a:avLst/>
          </a:prstGeom>
        </p:spPr>
      </p:pic>
    </p:spTree>
    <p:extLst>
      <p:ext uri="{BB962C8B-B14F-4D97-AF65-F5344CB8AC3E}">
        <p14:creationId xmlns:p14="http://schemas.microsoft.com/office/powerpoint/2010/main" val="877325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C05483-C8E0-7D45-90E6-E4FC34C10164}"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DF80A1-82ED-E24F-A2E3-AEDAACE1D397}" type="slidenum">
              <a:rPr lang="en-US" smtClean="0"/>
              <a:t>‹#›</a:t>
            </a:fld>
            <a:endParaRPr lang="en-US"/>
          </a:p>
        </p:txBody>
      </p:sp>
      <p:pic>
        <p:nvPicPr>
          <p:cNvPr id="7" name="Picture 6">
            <a:extLst>
              <a:ext uri="{FF2B5EF4-FFF2-40B4-BE49-F238E27FC236}">
                <a16:creationId xmlns:a16="http://schemas.microsoft.com/office/drawing/2014/main" id="{30BC7F85-1C6B-5D82-C561-F54A474C7E97}"/>
              </a:ext>
            </a:extLst>
          </p:cNvPr>
          <p:cNvPicPr>
            <a:picLocks noChangeAspect="1"/>
          </p:cNvPicPr>
          <p:nvPr userDrawn="1"/>
        </p:nvPicPr>
        <p:blipFill>
          <a:blip r:embed="rId2"/>
          <a:stretch>
            <a:fillRect/>
          </a:stretch>
        </p:blipFill>
        <p:spPr>
          <a:xfrm>
            <a:off x="0" y="1"/>
            <a:ext cx="12192000" cy="1222468"/>
          </a:xfrm>
          <a:prstGeom prst="rect">
            <a:avLst/>
          </a:prstGeom>
        </p:spPr>
      </p:pic>
      <p:pic>
        <p:nvPicPr>
          <p:cNvPr id="11" name="Picture 10">
            <a:extLst>
              <a:ext uri="{FF2B5EF4-FFF2-40B4-BE49-F238E27FC236}">
                <a16:creationId xmlns:a16="http://schemas.microsoft.com/office/drawing/2014/main" id="{9BC76C7F-75A1-99E9-61D3-9EE93FD0F7F2}"/>
              </a:ext>
            </a:extLst>
          </p:cNvPr>
          <p:cNvPicPr>
            <a:picLocks noChangeAspect="1"/>
          </p:cNvPicPr>
          <p:nvPr userDrawn="1"/>
        </p:nvPicPr>
        <p:blipFill>
          <a:blip r:embed="rId3"/>
          <a:stretch>
            <a:fillRect/>
          </a:stretch>
        </p:blipFill>
        <p:spPr>
          <a:xfrm>
            <a:off x="422686" y="6085753"/>
            <a:ext cx="2380007" cy="577111"/>
          </a:xfrm>
          <a:prstGeom prst="rect">
            <a:avLst/>
          </a:prstGeom>
        </p:spPr>
      </p:pic>
      <p:pic>
        <p:nvPicPr>
          <p:cNvPr id="12" name="Picture 11">
            <a:extLst>
              <a:ext uri="{FF2B5EF4-FFF2-40B4-BE49-F238E27FC236}">
                <a16:creationId xmlns:a16="http://schemas.microsoft.com/office/drawing/2014/main" id="{9BD7727F-9AA0-2E0B-5131-574C18F69150}"/>
              </a:ext>
            </a:extLst>
          </p:cNvPr>
          <p:cNvPicPr>
            <a:picLocks noChangeAspect="1"/>
          </p:cNvPicPr>
          <p:nvPr userDrawn="1"/>
        </p:nvPicPr>
        <p:blipFill>
          <a:blip r:embed="rId4"/>
          <a:stretch>
            <a:fillRect/>
          </a:stretch>
        </p:blipFill>
        <p:spPr>
          <a:xfrm>
            <a:off x="9467211" y="6085531"/>
            <a:ext cx="2194703" cy="581166"/>
          </a:xfrm>
          <a:prstGeom prst="rect">
            <a:avLst/>
          </a:prstGeom>
        </p:spPr>
      </p:pic>
      <p:sp>
        <p:nvSpPr>
          <p:cNvPr id="15" name="Title 14">
            <a:extLst>
              <a:ext uri="{FF2B5EF4-FFF2-40B4-BE49-F238E27FC236}">
                <a16:creationId xmlns:a16="http://schemas.microsoft.com/office/drawing/2014/main" id="{ABF22E43-44D2-8673-5309-394B690DE090}"/>
              </a:ext>
            </a:extLst>
          </p:cNvPr>
          <p:cNvSpPr>
            <a:spLocks noGrp="1"/>
          </p:cNvSpPr>
          <p:nvPr>
            <p:ph type="title"/>
          </p:nvPr>
        </p:nvSpPr>
        <p:spPr>
          <a:xfrm>
            <a:off x="838201" y="217557"/>
            <a:ext cx="10823712" cy="926961"/>
          </a:xfrm>
        </p:spPr>
        <p:txBody>
          <a:bodyPr/>
          <a:lstStyle>
            <a:lvl1pPr>
              <a:defRPr sz="4400" b="1"/>
            </a:lvl1pPr>
          </a:lstStyle>
          <a:p>
            <a:r>
              <a:rPr lang="en-GB" dirty="0"/>
              <a:t>Click to edit Master title style</a:t>
            </a:r>
            <a:endParaRPr lang="en-US" dirty="0"/>
          </a:p>
        </p:txBody>
      </p:sp>
      <p:pic>
        <p:nvPicPr>
          <p:cNvPr id="5" name="Picture 4">
            <a:extLst>
              <a:ext uri="{FF2B5EF4-FFF2-40B4-BE49-F238E27FC236}">
                <a16:creationId xmlns:a16="http://schemas.microsoft.com/office/drawing/2014/main" id="{097CCCAC-1BC2-136E-5431-DFCBEA45F35D}"/>
              </a:ext>
            </a:extLst>
          </p:cNvPr>
          <p:cNvPicPr>
            <a:picLocks noChangeAspect="1"/>
          </p:cNvPicPr>
          <p:nvPr userDrawn="1"/>
        </p:nvPicPr>
        <p:blipFill>
          <a:blip r:embed="rId5"/>
          <a:srcRect/>
          <a:stretch/>
        </p:blipFill>
        <p:spPr>
          <a:xfrm>
            <a:off x="10495817" y="-130629"/>
            <a:ext cx="2293956" cy="1654675"/>
          </a:xfrm>
          <a:prstGeom prst="rect">
            <a:avLst/>
          </a:prstGeom>
        </p:spPr>
      </p:pic>
    </p:spTree>
    <p:extLst>
      <p:ext uri="{BB962C8B-B14F-4D97-AF65-F5344CB8AC3E}">
        <p14:creationId xmlns:p14="http://schemas.microsoft.com/office/powerpoint/2010/main" val="20026681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EC05483-C8E0-7D45-90E6-E4FC34C1016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DF80A1-82ED-E24F-A2E3-AEDAACE1D397}" type="slidenum">
              <a:rPr lang="en-US" smtClean="0"/>
              <a:t>‹#›</a:t>
            </a:fld>
            <a:endParaRPr lang="en-US"/>
          </a:p>
        </p:txBody>
      </p:sp>
      <p:pic>
        <p:nvPicPr>
          <p:cNvPr id="10" name="Picture 9">
            <a:extLst>
              <a:ext uri="{FF2B5EF4-FFF2-40B4-BE49-F238E27FC236}">
                <a16:creationId xmlns:a16="http://schemas.microsoft.com/office/drawing/2014/main" id="{20A2D45B-D156-439D-BE72-9D72D8B06F0B}"/>
              </a:ext>
            </a:extLst>
          </p:cNvPr>
          <p:cNvPicPr>
            <a:picLocks noChangeAspect="1"/>
          </p:cNvPicPr>
          <p:nvPr userDrawn="1"/>
        </p:nvPicPr>
        <p:blipFill>
          <a:blip r:embed="rId2"/>
          <a:stretch>
            <a:fillRect/>
          </a:stretch>
        </p:blipFill>
        <p:spPr>
          <a:xfrm>
            <a:off x="0" y="1"/>
            <a:ext cx="12192000" cy="1222468"/>
          </a:xfrm>
          <a:prstGeom prst="rect">
            <a:avLst/>
          </a:prstGeom>
        </p:spPr>
      </p:pic>
      <p:pic>
        <p:nvPicPr>
          <p:cNvPr id="14" name="Picture 13">
            <a:extLst>
              <a:ext uri="{FF2B5EF4-FFF2-40B4-BE49-F238E27FC236}">
                <a16:creationId xmlns:a16="http://schemas.microsoft.com/office/drawing/2014/main" id="{0CE9EA76-06CD-476A-1568-D97610F04D83}"/>
              </a:ext>
            </a:extLst>
          </p:cNvPr>
          <p:cNvPicPr>
            <a:picLocks noChangeAspect="1"/>
          </p:cNvPicPr>
          <p:nvPr userDrawn="1"/>
        </p:nvPicPr>
        <p:blipFill>
          <a:blip r:embed="rId3"/>
          <a:stretch>
            <a:fillRect/>
          </a:stretch>
        </p:blipFill>
        <p:spPr>
          <a:xfrm>
            <a:off x="422686" y="6085753"/>
            <a:ext cx="2380007" cy="577111"/>
          </a:xfrm>
          <a:prstGeom prst="rect">
            <a:avLst/>
          </a:prstGeom>
        </p:spPr>
      </p:pic>
      <p:pic>
        <p:nvPicPr>
          <p:cNvPr id="15" name="Picture 14">
            <a:extLst>
              <a:ext uri="{FF2B5EF4-FFF2-40B4-BE49-F238E27FC236}">
                <a16:creationId xmlns:a16="http://schemas.microsoft.com/office/drawing/2014/main" id="{470F6BE6-9517-A16E-F34C-D22C7E00B77B}"/>
              </a:ext>
            </a:extLst>
          </p:cNvPr>
          <p:cNvPicPr>
            <a:picLocks noChangeAspect="1"/>
          </p:cNvPicPr>
          <p:nvPr userDrawn="1"/>
        </p:nvPicPr>
        <p:blipFill>
          <a:blip r:embed="rId4"/>
          <a:stretch>
            <a:fillRect/>
          </a:stretch>
        </p:blipFill>
        <p:spPr>
          <a:xfrm>
            <a:off x="9467211" y="6085531"/>
            <a:ext cx="2194703" cy="581166"/>
          </a:xfrm>
          <a:prstGeom prst="rect">
            <a:avLst/>
          </a:prstGeom>
        </p:spPr>
      </p:pic>
      <p:sp>
        <p:nvSpPr>
          <p:cNvPr id="18" name="Title 14">
            <a:extLst>
              <a:ext uri="{FF2B5EF4-FFF2-40B4-BE49-F238E27FC236}">
                <a16:creationId xmlns:a16="http://schemas.microsoft.com/office/drawing/2014/main" id="{D7EFFACC-A77C-4A1A-838C-220B69647B89}"/>
              </a:ext>
            </a:extLst>
          </p:cNvPr>
          <p:cNvSpPr>
            <a:spLocks noGrp="1"/>
          </p:cNvSpPr>
          <p:nvPr>
            <p:ph type="title"/>
          </p:nvPr>
        </p:nvSpPr>
        <p:spPr>
          <a:xfrm>
            <a:off x="838201" y="217557"/>
            <a:ext cx="10823712" cy="926961"/>
          </a:xfrm>
        </p:spPr>
        <p:txBody>
          <a:bodyPr/>
          <a:lstStyle>
            <a:lvl1pPr>
              <a:defRPr sz="4400" b="1"/>
            </a:lvl1pPr>
          </a:lstStyle>
          <a:p>
            <a:r>
              <a:rPr lang="en-GB" dirty="0"/>
              <a:t>Click to edit Master title style</a:t>
            </a:r>
            <a:endParaRPr lang="en-US" dirty="0"/>
          </a:p>
        </p:txBody>
      </p:sp>
      <p:pic>
        <p:nvPicPr>
          <p:cNvPr id="2" name="Picture 1">
            <a:extLst>
              <a:ext uri="{FF2B5EF4-FFF2-40B4-BE49-F238E27FC236}">
                <a16:creationId xmlns:a16="http://schemas.microsoft.com/office/drawing/2014/main" id="{431A1732-3DA2-DE9C-7219-5DCEF18A0E37}"/>
              </a:ext>
            </a:extLst>
          </p:cNvPr>
          <p:cNvPicPr>
            <a:picLocks noChangeAspect="1"/>
          </p:cNvPicPr>
          <p:nvPr userDrawn="1"/>
        </p:nvPicPr>
        <p:blipFill>
          <a:blip r:embed="rId5"/>
          <a:srcRect/>
          <a:stretch/>
        </p:blipFill>
        <p:spPr>
          <a:xfrm>
            <a:off x="10495817" y="-130629"/>
            <a:ext cx="2293956" cy="1654675"/>
          </a:xfrm>
          <a:prstGeom prst="rect">
            <a:avLst/>
          </a:prstGeom>
        </p:spPr>
      </p:pic>
    </p:spTree>
    <p:extLst>
      <p:ext uri="{BB962C8B-B14F-4D97-AF65-F5344CB8AC3E}">
        <p14:creationId xmlns:p14="http://schemas.microsoft.com/office/powerpoint/2010/main" val="42495597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839789" y="1777915"/>
            <a:ext cx="10514012" cy="3811588"/>
          </a:xfrm>
        </p:spPr>
        <p:txBody>
          <a:bodyPr/>
          <a:lstStyle>
            <a:lvl1pPr marL="0" indent="0">
              <a:buNone/>
              <a:defRPr sz="2400">
                <a:latin typeface="Arial" panose="020B0604020202020204" pitchFamily="34" charset="0"/>
                <a:cs typeface="Arial" panose="020B0604020202020204" pitchFamily="34" charset="0"/>
              </a:defRPr>
            </a:lvl1pPr>
            <a:lvl2pPr marL="342891" indent="0">
              <a:buNone/>
              <a:defRPr sz="1051"/>
            </a:lvl2pPr>
            <a:lvl3pPr marL="685783" indent="0">
              <a:buNone/>
              <a:defRPr sz="900"/>
            </a:lvl3pPr>
            <a:lvl4pPr marL="1028674" indent="0">
              <a:buNone/>
              <a:defRPr sz="751"/>
            </a:lvl4pPr>
            <a:lvl5pPr marL="1371566" indent="0">
              <a:buNone/>
              <a:defRPr sz="751"/>
            </a:lvl5pPr>
            <a:lvl6pPr marL="1714457" indent="0">
              <a:buNone/>
              <a:defRPr sz="751"/>
            </a:lvl6pPr>
            <a:lvl7pPr marL="2057349" indent="0">
              <a:buNone/>
              <a:defRPr sz="751"/>
            </a:lvl7pPr>
            <a:lvl8pPr marL="2400240" indent="0">
              <a:buNone/>
              <a:defRPr sz="751"/>
            </a:lvl8pPr>
            <a:lvl9pPr marL="2743131" indent="0">
              <a:buNone/>
              <a:defRPr sz="751"/>
            </a:lvl9pPr>
          </a:lstStyle>
          <a:p>
            <a:pPr lvl="0"/>
            <a:r>
              <a:rPr lang="en-GB" dirty="0"/>
              <a:t>Click to edit Master text styles</a:t>
            </a:r>
          </a:p>
        </p:txBody>
      </p:sp>
      <p:sp>
        <p:nvSpPr>
          <p:cNvPr id="5" name="Date Placeholder 4"/>
          <p:cNvSpPr>
            <a:spLocks noGrp="1"/>
          </p:cNvSpPr>
          <p:nvPr>
            <p:ph type="dt" sz="half" idx="10"/>
          </p:nvPr>
        </p:nvSpPr>
        <p:spPr/>
        <p:txBody>
          <a:bodyPr/>
          <a:lstStyle/>
          <a:p>
            <a:fld id="{FEC05483-C8E0-7D45-90E6-E4FC34C1016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DF80A1-82ED-E24F-A2E3-AEDAACE1D397}" type="slidenum">
              <a:rPr lang="en-US" smtClean="0"/>
              <a:t>‹#›</a:t>
            </a:fld>
            <a:endParaRPr lang="en-US"/>
          </a:p>
        </p:txBody>
      </p:sp>
      <p:pic>
        <p:nvPicPr>
          <p:cNvPr id="10" name="Picture 9">
            <a:extLst>
              <a:ext uri="{FF2B5EF4-FFF2-40B4-BE49-F238E27FC236}">
                <a16:creationId xmlns:a16="http://schemas.microsoft.com/office/drawing/2014/main" id="{AE1E2FE8-9975-A0E4-1D1C-820C9111B046}"/>
              </a:ext>
            </a:extLst>
          </p:cNvPr>
          <p:cNvPicPr>
            <a:picLocks noChangeAspect="1"/>
          </p:cNvPicPr>
          <p:nvPr userDrawn="1"/>
        </p:nvPicPr>
        <p:blipFill>
          <a:blip r:embed="rId2"/>
          <a:stretch>
            <a:fillRect/>
          </a:stretch>
        </p:blipFill>
        <p:spPr>
          <a:xfrm>
            <a:off x="0" y="1"/>
            <a:ext cx="12192000" cy="1222468"/>
          </a:xfrm>
          <a:prstGeom prst="rect">
            <a:avLst/>
          </a:prstGeom>
        </p:spPr>
      </p:pic>
      <p:pic>
        <p:nvPicPr>
          <p:cNvPr id="13" name="Picture 12">
            <a:extLst>
              <a:ext uri="{FF2B5EF4-FFF2-40B4-BE49-F238E27FC236}">
                <a16:creationId xmlns:a16="http://schemas.microsoft.com/office/drawing/2014/main" id="{584262C7-14A7-73A0-1DC1-815B48A3F100}"/>
              </a:ext>
            </a:extLst>
          </p:cNvPr>
          <p:cNvPicPr>
            <a:picLocks noChangeAspect="1"/>
          </p:cNvPicPr>
          <p:nvPr userDrawn="1"/>
        </p:nvPicPr>
        <p:blipFill>
          <a:blip r:embed="rId3"/>
          <a:stretch>
            <a:fillRect/>
          </a:stretch>
        </p:blipFill>
        <p:spPr>
          <a:xfrm>
            <a:off x="422686" y="6085753"/>
            <a:ext cx="2380007" cy="577111"/>
          </a:xfrm>
          <a:prstGeom prst="rect">
            <a:avLst/>
          </a:prstGeom>
        </p:spPr>
      </p:pic>
      <p:pic>
        <p:nvPicPr>
          <p:cNvPr id="14" name="Picture 13">
            <a:extLst>
              <a:ext uri="{FF2B5EF4-FFF2-40B4-BE49-F238E27FC236}">
                <a16:creationId xmlns:a16="http://schemas.microsoft.com/office/drawing/2014/main" id="{85C9D386-0981-0928-BABB-A5C52E08D412}"/>
              </a:ext>
            </a:extLst>
          </p:cNvPr>
          <p:cNvPicPr>
            <a:picLocks noChangeAspect="1"/>
          </p:cNvPicPr>
          <p:nvPr userDrawn="1"/>
        </p:nvPicPr>
        <p:blipFill>
          <a:blip r:embed="rId4"/>
          <a:stretch>
            <a:fillRect/>
          </a:stretch>
        </p:blipFill>
        <p:spPr>
          <a:xfrm>
            <a:off x="9467211" y="6085531"/>
            <a:ext cx="2194703" cy="581166"/>
          </a:xfrm>
          <a:prstGeom prst="rect">
            <a:avLst/>
          </a:prstGeom>
        </p:spPr>
      </p:pic>
      <p:sp>
        <p:nvSpPr>
          <p:cNvPr id="18" name="Title 14">
            <a:extLst>
              <a:ext uri="{FF2B5EF4-FFF2-40B4-BE49-F238E27FC236}">
                <a16:creationId xmlns:a16="http://schemas.microsoft.com/office/drawing/2014/main" id="{0E5C780B-8BD5-D4BE-FAD5-33F1F68AF8C3}"/>
              </a:ext>
            </a:extLst>
          </p:cNvPr>
          <p:cNvSpPr>
            <a:spLocks noGrp="1"/>
          </p:cNvSpPr>
          <p:nvPr>
            <p:ph type="title"/>
          </p:nvPr>
        </p:nvSpPr>
        <p:spPr>
          <a:xfrm>
            <a:off x="838201" y="217557"/>
            <a:ext cx="10823712" cy="926961"/>
          </a:xfrm>
        </p:spPr>
        <p:txBody>
          <a:bodyPr/>
          <a:lstStyle>
            <a:lvl1pPr>
              <a:defRPr sz="4400" b="1"/>
            </a:lvl1pPr>
          </a:lstStyle>
          <a:p>
            <a:r>
              <a:rPr lang="en-GB" dirty="0"/>
              <a:t>Click to edit Master title style</a:t>
            </a:r>
            <a:endParaRPr lang="en-US" dirty="0"/>
          </a:p>
        </p:txBody>
      </p:sp>
      <p:pic>
        <p:nvPicPr>
          <p:cNvPr id="2" name="Picture 1">
            <a:extLst>
              <a:ext uri="{FF2B5EF4-FFF2-40B4-BE49-F238E27FC236}">
                <a16:creationId xmlns:a16="http://schemas.microsoft.com/office/drawing/2014/main" id="{CF955E0D-D240-BABF-CA3E-0AF2D41AECF2}"/>
              </a:ext>
            </a:extLst>
          </p:cNvPr>
          <p:cNvPicPr>
            <a:picLocks noChangeAspect="1"/>
          </p:cNvPicPr>
          <p:nvPr userDrawn="1"/>
        </p:nvPicPr>
        <p:blipFill>
          <a:blip r:embed="rId5"/>
          <a:srcRect/>
          <a:stretch/>
        </p:blipFill>
        <p:spPr>
          <a:xfrm>
            <a:off x="10495817" y="-130629"/>
            <a:ext cx="2293956" cy="1654675"/>
          </a:xfrm>
          <a:prstGeom prst="rect">
            <a:avLst/>
          </a:prstGeom>
        </p:spPr>
      </p:pic>
    </p:spTree>
    <p:extLst>
      <p:ext uri="{BB962C8B-B14F-4D97-AF65-F5344CB8AC3E}">
        <p14:creationId xmlns:p14="http://schemas.microsoft.com/office/powerpoint/2010/main" val="8166874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EC05483-C8E0-7D45-90E6-E4FC34C1016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DF80A1-82ED-E24F-A2E3-AEDAACE1D397}" type="slidenum">
              <a:rPr lang="en-US" smtClean="0"/>
              <a:t>‹#›</a:t>
            </a:fld>
            <a:endParaRPr lang="en-US"/>
          </a:p>
        </p:txBody>
      </p:sp>
      <p:pic>
        <p:nvPicPr>
          <p:cNvPr id="9" name="Picture 8">
            <a:extLst>
              <a:ext uri="{FF2B5EF4-FFF2-40B4-BE49-F238E27FC236}">
                <a16:creationId xmlns:a16="http://schemas.microsoft.com/office/drawing/2014/main" id="{94CC86B7-A61C-7583-06A3-9DBA0D996DEA}"/>
              </a:ext>
            </a:extLst>
          </p:cNvPr>
          <p:cNvPicPr>
            <a:picLocks noChangeAspect="1"/>
          </p:cNvPicPr>
          <p:nvPr userDrawn="1"/>
        </p:nvPicPr>
        <p:blipFill>
          <a:blip r:embed="rId2"/>
          <a:stretch>
            <a:fillRect/>
          </a:stretch>
        </p:blipFill>
        <p:spPr>
          <a:xfrm>
            <a:off x="0" y="1"/>
            <a:ext cx="12192000" cy="1222468"/>
          </a:xfrm>
          <a:prstGeom prst="rect">
            <a:avLst/>
          </a:prstGeom>
        </p:spPr>
      </p:pic>
      <p:pic>
        <p:nvPicPr>
          <p:cNvPr id="13" name="Picture 12">
            <a:extLst>
              <a:ext uri="{FF2B5EF4-FFF2-40B4-BE49-F238E27FC236}">
                <a16:creationId xmlns:a16="http://schemas.microsoft.com/office/drawing/2014/main" id="{C70EF5C4-1C5F-4C9F-9FD2-390240562A42}"/>
              </a:ext>
            </a:extLst>
          </p:cNvPr>
          <p:cNvPicPr>
            <a:picLocks noChangeAspect="1"/>
          </p:cNvPicPr>
          <p:nvPr userDrawn="1"/>
        </p:nvPicPr>
        <p:blipFill>
          <a:blip r:embed="rId3"/>
          <a:stretch>
            <a:fillRect/>
          </a:stretch>
        </p:blipFill>
        <p:spPr>
          <a:xfrm>
            <a:off x="422686" y="6085753"/>
            <a:ext cx="2380007" cy="577111"/>
          </a:xfrm>
          <a:prstGeom prst="rect">
            <a:avLst/>
          </a:prstGeom>
        </p:spPr>
      </p:pic>
      <p:pic>
        <p:nvPicPr>
          <p:cNvPr id="14" name="Picture 13">
            <a:extLst>
              <a:ext uri="{FF2B5EF4-FFF2-40B4-BE49-F238E27FC236}">
                <a16:creationId xmlns:a16="http://schemas.microsoft.com/office/drawing/2014/main" id="{FA76BC99-6476-F176-9204-19CD1585ED84}"/>
              </a:ext>
            </a:extLst>
          </p:cNvPr>
          <p:cNvPicPr>
            <a:picLocks noChangeAspect="1"/>
          </p:cNvPicPr>
          <p:nvPr userDrawn="1"/>
        </p:nvPicPr>
        <p:blipFill>
          <a:blip r:embed="rId4"/>
          <a:stretch>
            <a:fillRect/>
          </a:stretch>
        </p:blipFill>
        <p:spPr>
          <a:xfrm>
            <a:off x="9467211" y="6085531"/>
            <a:ext cx="2194703" cy="581166"/>
          </a:xfrm>
          <a:prstGeom prst="rect">
            <a:avLst/>
          </a:prstGeom>
        </p:spPr>
      </p:pic>
      <p:sp>
        <p:nvSpPr>
          <p:cNvPr id="17" name="Title 14">
            <a:extLst>
              <a:ext uri="{FF2B5EF4-FFF2-40B4-BE49-F238E27FC236}">
                <a16:creationId xmlns:a16="http://schemas.microsoft.com/office/drawing/2014/main" id="{E425D757-F889-8EB3-9725-A796378C56E9}"/>
              </a:ext>
            </a:extLst>
          </p:cNvPr>
          <p:cNvSpPr>
            <a:spLocks noGrp="1"/>
          </p:cNvSpPr>
          <p:nvPr>
            <p:ph type="title"/>
          </p:nvPr>
        </p:nvSpPr>
        <p:spPr>
          <a:xfrm>
            <a:off x="838201" y="217557"/>
            <a:ext cx="10823712" cy="926961"/>
          </a:xfrm>
        </p:spPr>
        <p:txBody>
          <a:bodyPr/>
          <a:lstStyle>
            <a:lvl1pPr>
              <a:defRPr sz="4400" b="1"/>
            </a:lvl1pPr>
          </a:lstStyle>
          <a:p>
            <a:r>
              <a:rPr lang="en-GB" dirty="0"/>
              <a:t>Click to edit Master title style</a:t>
            </a:r>
            <a:endParaRPr lang="en-US" dirty="0"/>
          </a:p>
        </p:txBody>
      </p:sp>
      <p:pic>
        <p:nvPicPr>
          <p:cNvPr id="2" name="Picture 1">
            <a:extLst>
              <a:ext uri="{FF2B5EF4-FFF2-40B4-BE49-F238E27FC236}">
                <a16:creationId xmlns:a16="http://schemas.microsoft.com/office/drawing/2014/main" id="{26AFB81D-ADE5-E60A-363A-8901F48BF857}"/>
              </a:ext>
            </a:extLst>
          </p:cNvPr>
          <p:cNvPicPr>
            <a:picLocks noChangeAspect="1"/>
          </p:cNvPicPr>
          <p:nvPr userDrawn="1"/>
        </p:nvPicPr>
        <p:blipFill>
          <a:blip r:embed="rId5"/>
          <a:srcRect/>
          <a:stretch/>
        </p:blipFill>
        <p:spPr>
          <a:xfrm>
            <a:off x="10495817" y="-130629"/>
            <a:ext cx="2293956" cy="1654675"/>
          </a:xfrm>
          <a:prstGeom prst="rect">
            <a:avLst/>
          </a:prstGeom>
        </p:spPr>
      </p:pic>
    </p:spTree>
    <p:extLst>
      <p:ext uri="{BB962C8B-B14F-4D97-AF65-F5344CB8AC3E}">
        <p14:creationId xmlns:p14="http://schemas.microsoft.com/office/powerpoint/2010/main" val="14573959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EC05483-C8E0-7D45-90E6-E4FC34C1016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DF80A1-82ED-E24F-A2E3-AEDAACE1D397}" type="slidenum">
              <a:rPr lang="en-US" smtClean="0"/>
              <a:t>‹#›</a:t>
            </a:fld>
            <a:endParaRPr lang="en-US"/>
          </a:p>
        </p:txBody>
      </p:sp>
      <p:pic>
        <p:nvPicPr>
          <p:cNvPr id="9" name="Picture 8">
            <a:extLst>
              <a:ext uri="{FF2B5EF4-FFF2-40B4-BE49-F238E27FC236}">
                <a16:creationId xmlns:a16="http://schemas.microsoft.com/office/drawing/2014/main" id="{53596F14-C32E-3CDE-92E3-48491D97996D}"/>
              </a:ext>
            </a:extLst>
          </p:cNvPr>
          <p:cNvPicPr>
            <a:picLocks noChangeAspect="1"/>
          </p:cNvPicPr>
          <p:nvPr userDrawn="1"/>
        </p:nvPicPr>
        <p:blipFill>
          <a:blip r:embed="rId2"/>
          <a:stretch>
            <a:fillRect/>
          </a:stretch>
        </p:blipFill>
        <p:spPr>
          <a:xfrm>
            <a:off x="0" y="1"/>
            <a:ext cx="12192000" cy="1222468"/>
          </a:xfrm>
          <a:prstGeom prst="rect">
            <a:avLst/>
          </a:prstGeom>
        </p:spPr>
      </p:pic>
      <p:pic>
        <p:nvPicPr>
          <p:cNvPr id="12" name="Picture 11">
            <a:extLst>
              <a:ext uri="{FF2B5EF4-FFF2-40B4-BE49-F238E27FC236}">
                <a16:creationId xmlns:a16="http://schemas.microsoft.com/office/drawing/2014/main" id="{67EE5575-ED47-E8C0-F028-AE7569FAADAC}"/>
              </a:ext>
            </a:extLst>
          </p:cNvPr>
          <p:cNvPicPr>
            <a:picLocks noChangeAspect="1"/>
          </p:cNvPicPr>
          <p:nvPr userDrawn="1"/>
        </p:nvPicPr>
        <p:blipFill>
          <a:blip r:embed="rId3"/>
          <a:stretch>
            <a:fillRect/>
          </a:stretch>
        </p:blipFill>
        <p:spPr>
          <a:xfrm>
            <a:off x="422686" y="6085753"/>
            <a:ext cx="2380007" cy="577111"/>
          </a:xfrm>
          <a:prstGeom prst="rect">
            <a:avLst/>
          </a:prstGeom>
        </p:spPr>
      </p:pic>
      <p:pic>
        <p:nvPicPr>
          <p:cNvPr id="13" name="Picture 12">
            <a:extLst>
              <a:ext uri="{FF2B5EF4-FFF2-40B4-BE49-F238E27FC236}">
                <a16:creationId xmlns:a16="http://schemas.microsoft.com/office/drawing/2014/main" id="{859542C4-FAE5-FF35-E093-D53A96DECB9F}"/>
              </a:ext>
            </a:extLst>
          </p:cNvPr>
          <p:cNvPicPr>
            <a:picLocks noChangeAspect="1"/>
          </p:cNvPicPr>
          <p:nvPr userDrawn="1"/>
        </p:nvPicPr>
        <p:blipFill>
          <a:blip r:embed="rId4"/>
          <a:stretch>
            <a:fillRect/>
          </a:stretch>
        </p:blipFill>
        <p:spPr>
          <a:xfrm>
            <a:off x="9467211" y="6085531"/>
            <a:ext cx="2194703" cy="581166"/>
          </a:xfrm>
          <a:prstGeom prst="rect">
            <a:avLst/>
          </a:prstGeom>
        </p:spPr>
      </p:pic>
      <p:sp>
        <p:nvSpPr>
          <p:cNvPr id="16" name="Title 14">
            <a:extLst>
              <a:ext uri="{FF2B5EF4-FFF2-40B4-BE49-F238E27FC236}">
                <a16:creationId xmlns:a16="http://schemas.microsoft.com/office/drawing/2014/main" id="{DC7F4F0E-A11A-73DB-27AA-CDBA242093FE}"/>
              </a:ext>
            </a:extLst>
          </p:cNvPr>
          <p:cNvSpPr>
            <a:spLocks noGrp="1"/>
          </p:cNvSpPr>
          <p:nvPr>
            <p:ph type="title"/>
          </p:nvPr>
        </p:nvSpPr>
        <p:spPr>
          <a:xfrm>
            <a:off x="838201" y="217557"/>
            <a:ext cx="10823712" cy="926961"/>
          </a:xfrm>
        </p:spPr>
        <p:txBody>
          <a:bodyPr/>
          <a:lstStyle>
            <a:lvl1pPr>
              <a:defRPr sz="4400" b="1"/>
            </a:lvl1pPr>
          </a:lstStyle>
          <a:p>
            <a:r>
              <a:rPr lang="en-GB" dirty="0"/>
              <a:t>Click to edit Master title style</a:t>
            </a:r>
            <a:endParaRPr lang="en-US" dirty="0"/>
          </a:p>
        </p:txBody>
      </p:sp>
      <p:pic>
        <p:nvPicPr>
          <p:cNvPr id="2" name="Picture 1">
            <a:extLst>
              <a:ext uri="{FF2B5EF4-FFF2-40B4-BE49-F238E27FC236}">
                <a16:creationId xmlns:a16="http://schemas.microsoft.com/office/drawing/2014/main" id="{BF75EA27-4411-ED62-8826-FC2893BB7020}"/>
              </a:ext>
            </a:extLst>
          </p:cNvPr>
          <p:cNvPicPr>
            <a:picLocks noChangeAspect="1"/>
          </p:cNvPicPr>
          <p:nvPr userDrawn="1"/>
        </p:nvPicPr>
        <p:blipFill>
          <a:blip r:embed="rId5"/>
          <a:srcRect/>
          <a:stretch/>
        </p:blipFill>
        <p:spPr>
          <a:xfrm>
            <a:off x="10495817" y="-130629"/>
            <a:ext cx="2293956" cy="1654675"/>
          </a:xfrm>
          <a:prstGeom prst="rect">
            <a:avLst/>
          </a:prstGeom>
        </p:spPr>
      </p:pic>
    </p:spTree>
    <p:extLst>
      <p:ext uri="{BB962C8B-B14F-4D97-AF65-F5344CB8AC3E}">
        <p14:creationId xmlns:p14="http://schemas.microsoft.com/office/powerpoint/2010/main" val="1185253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EC05483-C8E0-7D45-90E6-E4FC34C10164}" type="datetimeFigureOut">
              <a:rPr lang="en-US" smtClean="0"/>
              <a:t>9/16/2026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ADF80A1-82ED-E24F-A2E3-AEDAACE1D397}" type="slidenum">
              <a:rPr lang="en-US" smtClean="0"/>
              <a:t>‹#›</a:t>
            </a:fld>
            <a:endParaRPr lang="en-US"/>
          </a:p>
        </p:txBody>
      </p:sp>
    </p:spTree>
    <p:extLst>
      <p:ext uri="{BB962C8B-B14F-4D97-AF65-F5344CB8AC3E}">
        <p14:creationId xmlns:p14="http://schemas.microsoft.com/office/powerpoint/2010/main" val="34086193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674" r:id="rId16"/>
    <p:sldLayoutId id="2147483665" r:id="rId17"/>
    <p:sldLayoutId id="2147483666" r:id="rId18"/>
    <p:sldLayoutId id="2147483667" r:id="rId19"/>
    <p:sldLayoutId id="2147483668" r:id="rId20"/>
    <p:sldLayoutId id="2147483669" r:id="rId21"/>
    <p:sldLayoutId id="2147483670" r:id="rId22"/>
    <p:sldLayoutId id="2147483671"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3.jpe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AB6EF1-630C-27D5-7961-AC9CBBA4911B}"/>
              </a:ext>
            </a:extLst>
          </p:cNvPr>
          <p:cNvSpPr txBox="1"/>
          <p:nvPr/>
        </p:nvSpPr>
        <p:spPr>
          <a:xfrm>
            <a:off x="2057400" y="3551274"/>
            <a:ext cx="7645400" cy="1569660"/>
          </a:xfrm>
          <a:prstGeom prst="rect">
            <a:avLst/>
          </a:prstGeom>
          <a:noFill/>
        </p:spPr>
        <p:txBody>
          <a:bodyPr wrap="square" lIns="91440" tIns="45720" rIns="91440" bIns="45720" rtlCol="0" anchor="t">
            <a:spAutoFit/>
          </a:bodyPr>
          <a:lstStyle/>
          <a:p>
            <a:r>
              <a:rPr lang="en-US" sz="3200" dirty="0">
                <a:solidFill>
                  <a:schemeClr val="bg1"/>
                </a:solidFill>
                <a:latin typeface="Arial"/>
                <a:cs typeface="Arial"/>
              </a:rPr>
              <a:t>Presenter: Dr Tsosheletso Chidi</a:t>
            </a:r>
            <a:endParaRPr lang="en-US" sz="3200" dirty="0">
              <a:solidFill>
                <a:schemeClr val="bg1"/>
              </a:solidFill>
              <a:latin typeface="Arial" panose="020B0604020202020204" pitchFamily="34" charset="0"/>
              <a:cs typeface="Arial" panose="020B0604020202020204" pitchFamily="34" charset="0"/>
            </a:endParaRPr>
          </a:p>
          <a:p>
            <a:r>
              <a:rPr lang="en-US" sz="3200" dirty="0">
                <a:solidFill>
                  <a:schemeClr val="bg1"/>
                </a:solidFill>
                <a:latin typeface="Arial"/>
                <a:cs typeface="Arial"/>
              </a:rPr>
              <a:t>Date: 16 September 2026</a:t>
            </a:r>
            <a:endParaRPr lang="en-US" sz="3200" dirty="0">
              <a:solidFill>
                <a:schemeClr val="bg1"/>
              </a:solidFill>
              <a:latin typeface="Arial" panose="020B0604020202020204" pitchFamily="34" charset="0"/>
              <a:cs typeface="Arial" panose="020B0604020202020204" pitchFamily="34" charset="0"/>
            </a:endParaRPr>
          </a:p>
          <a:p>
            <a:r>
              <a:rPr lang="en-US" sz="3200" dirty="0">
                <a:solidFill>
                  <a:schemeClr val="bg1"/>
                </a:solidFill>
                <a:latin typeface="Arial"/>
                <a:cs typeface="Arial"/>
              </a:rPr>
              <a:t>Topic: </a:t>
            </a:r>
            <a:r>
              <a:rPr lang="en-US" sz="3200" dirty="0">
                <a:solidFill>
                  <a:schemeClr val="bg1"/>
                </a:solidFill>
                <a:ea typeface="+mn-lt"/>
                <a:cs typeface="+mn-lt"/>
              </a:rPr>
              <a:t>Digital Inequality and Social Justice</a:t>
            </a:r>
          </a:p>
        </p:txBody>
      </p:sp>
    </p:spTree>
    <p:extLst>
      <p:ext uri="{BB962C8B-B14F-4D97-AF65-F5344CB8AC3E}">
        <p14:creationId xmlns:p14="http://schemas.microsoft.com/office/powerpoint/2010/main" val="2913267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E0FF01E-5450-B1A7-8D85-73718D2A9AFE}"/>
              </a:ext>
            </a:extLst>
          </p:cNvPr>
          <p:cNvPicPr>
            <a:picLocks noGrp="1" noChangeAspect="1"/>
          </p:cNvPicPr>
          <p:nvPr>
            <p:ph idx="1"/>
          </p:nvPr>
        </p:nvPicPr>
        <p:blipFill>
          <a:blip r:embed="rId2"/>
          <a:stretch>
            <a:fillRect/>
          </a:stretch>
        </p:blipFill>
        <p:spPr>
          <a:xfrm>
            <a:off x="3662023" y="1500188"/>
            <a:ext cx="4867953" cy="4351337"/>
          </a:xfrm>
          <a:prstGeom prst="rect">
            <a:avLst/>
          </a:prstGeom>
          <a:noFill/>
        </p:spPr>
      </p:pic>
      <p:sp>
        <p:nvSpPr>
          <p:cNvPr id="9" name="Title 2">
            <a:extLst>
              <a:ext uri="{FF2B5EF4-FFF2-40B4-BE49-F238E27FC236}">
                <a16:creationId xmlns:a16="http://schemas.microsoft.com/office/drawing/2014/main" id="{F0061E70-80A8-D98B-C39C-D65DC869BA3D}"/>
              </a:ext>
            </a:extLst>
          </p:cNvPr>
          <p:cNvSpPr>
            <a:spLocks noGrp="1"/>
          </p:cNvSpPr>
          <p:nvPr>
            <p:ph type="title"/>
          </p:nvPr>
        </p:nvSpPr>
        <p:spPr>
          <a:xfrm>
            <a:off x="2152651" y="217557"/>
            <a:ext cx="8117784" cy="926961"/>
          </a:xfrm>
        </p:spPr>
        <p:txBody>
          <a:bodyPr anchor="ctr">
            <a:normAutofit/>
          </a:bodyPr>
          <a:lstStyle/>
          <a:p>
            <a:r>
              <a:rPr lang="en-US" sz="4000" dirty="0">
                <a:latin typeface="Arial"/>
                <a:cs typeface="Arial"/>
              </a:rPr>
              <a:t>Digitality in Context</a:t>
            </a:r>
          </a:p>
        </p:txBody>
      </p:sp>
    </p:spTree>
    <p:extLst>
      <p:ext uri="{BB962C8B-B14F-4D97-AF65-F5344CB8AC3E}">
        <p14:creationId xmlns:p14="http://schemas.microsoft.com/office/powerpoint/2010/main" val="3816237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E5F529-B526-7F6E-34BD-4C5F1F73CC0F}"/>
              </a:ext>
            </a:extLst>
          </p:cNvPr>
          <p:cNvSpPr>
            <a:spLocks noGrp="1"/>
          </p:cNvSpPr>
          <p:nvPr>
            <p:ph idx="1"/>
          </p:nvPr>
        </p:nvSpPr>
        <p:spPr/>
        <p:txBody>
          <a:bodyPr vert="horz" lIns="91440" tIns="45720" rIns="91440" bIns="45720" rtlCol="0" anchor="t">
            <a:normAutofit fontScale="92500" lnSpcReduction="10000"/>
          </a:bodyPr>
          <a:lstStyle/>
          <a:p>
            <a:pPr marL="227965" indent="-227965"/>
            <a:endParaRPr lang="en-US" sz="1700" dirty="0">
              <a:latin typeface="Arial"/>
              <a:cs typeface="Arial"/>
            </a:endParaRPr>
          </a:p>
          <a:p>
            <a:pPr marL="227965" indent="-227965"/>
            <a:endParaRPr lang="en-US" sz="1700" dirty="0">
              <a:latin typeface="Arial"/>
              <a:cs typeface="Arial"/>
            </a:endParaRPr>
          </a:p>
          <a:p>
            <a:pPr marL="227965" indent="-227965"/>
            <a:endParaRPr lang="en-US" sz="1700" dirty="0">
              <a:latin typeface="Arial"/>
              <a:cs typeface="Arial"/>
            </a:endParaRPr>
          </a:p>
          <a:p>
            <a:pPr marL="227965" indent="-227965"/>
            <a:endParaRPr lang="en-US" sz="1700" dirty="0">
              <a:latin typeface="Arial"/>
              <a:cs typeface="Arial"/>
            </a:endParaRPr>
          </a:p>
          <a:p>
            <a:pPr marL="227965" indent="-227965"/>
            <a:endParaRPr lang="en-US" sz="1700" dirty="0">
              <a:latin typeface="Arial"/>
              <a:cs typeface="Arial"/>
            </a:endParaRPr>
          </a:p>
          <a:p>
            <a:pPr marL="227965" indent="-227965"/>
            <a:endParaRPr lang="en-US" sz="1700" dirty="0">
              <a:latin typeface="Arial"/>
              <a:cs typeface="Arial"/>
            </a:endParaRPr>
          </a:p>
          <a:p>
            <a:pPr marL="0" indent="0">
              <a:buNone/>
            </a:pPr>
            <a:endParaRPr lang="en-US" sz="1700" dirty="0">
              <a:latin typeface="Arial"/>
              <a:cs typeface="Arial"/>
            </a:endParaRPr>
          </a:p>
          <a:p>
            <a:pPr marL="227965" indent="-227965"/>
            <a:endParaRPr lang="en-US" sz="1700" dirty="0">
              <a:latin typeface="Arial"/>
              <a:cs typeface="Arial"/>
            </a:endParaRPr>
          </a:p>
          <a:p>
            <a:pPr marL="0" indent="0">
              <a:buNone/>
            </a:pPr>
            <a:r>
              <a:rPr lang="en-US" sz="2000" b="1" dirty="0">
                <a:latin typeface="Arial"/>
                <a:cs typeface="Arial"/>
              </a:rPr>
              <a:t>The conversation we cannot avoid:</a:t>
            </a:r>
            <a:endParaRPr lang="en-US" sz="2000" b="1"/>
          </a:p>
          <a:p>
            <a:pPr marL="0" indent="0">
              <a:lnSpc>
                <a:spcPct val="150000"/>
              </a:lnSpc>
              <a:buNone/>
            </a:pPr>
            <a:r>
              <a:rPr lang="en-US" sz="1700" dirty="0">
                <a:latin typeface="Arial"/>
                <a:cs typeface="Arial"/>
              </a:rPr>
              <a:t>Whether we call it digitality or artificial intelligence, </a:t>
            </a:r>
          </a:p>
          <a:p>
            <a:pPr marL="0" indent="0">
              <a:lnSpc>
                <a:spcPct val="150000"/>
              </a:lnSpc>
              <a:buNone/>
            </a:pPr>
            <a:r>
              <a:rPr lang="en-US" sz="1700" dirty="0">
                <a:latin typeface="Arial"/>
                <a:cs typeface="Arial"/>
              </a:rPr>
              <a:t>the conundrum is already in our midst. We must have the conversation about whose knowledge, whose interests, and whose humanity shape the digital future.</a:t>
            </a:r>
            <a:endParaRPr lang="en-US"/>
          </a:p>
          <a:p>
            <a:pPr marL="227965" indent="-227965"/>
            <a:endParaRPr lang="en-US" dirty="0"/>
          </a:p>
        </p:txBody>
      </p:sp>
      <p:sp>
        <p:nvSpPr>
          <p:cNvPr id="3" name="Title 2">
            <a:extLst>
              <a:ext uri="{FF2B5EF4-FFF2-40B4-BE49-F238E27FC236}">
                <a16:creationId xmlns:a16="http://schemas.microsoft.com/office/drawing/2014/main" id="{24DFAC9F-D5EB-B30A-DF6C-716C40603E56}"/>
              </a:ext>
            </a:extLst>
          </p:cNvPr>
          <p:cNvSpPr>
            <a:spLocks noGrp="1"/>
          </p:cNvSpPr>
          <p:nvPr>
            <p:ph type="title"/>
          </p:nvPr>
        </p:nvSpPr>
        <p:spPr>
          <a:xfrm>
            <a:off x="2152651" y="109170"/>
            <a:ext cx="8117784" cy="1493533"/>
          </a:xfrm>
        </p:spPr>
        <p:txBody>
          <a:bodyPr/>
          <a:lstStyle/>
          <a:p>
            <a:r>
              <a:rPr lang="en-US" sz="3600" dirty="0">
                <a:latin typeface="Arial"/>
                <a:cs typeface="Arial"/>
              </a:rPr>
              <a:t>Digital Inequality and Social Justice: Relational Dynamics</a:t>
            </a:r>
            <a:endParaRPr lang="en-US" sz="3600">
              <a:solidFill>
                <a:srgbClr val="000000"/>
              </a:solidFill>
              <a:latin typeface="Arial"/>
              <a:cs typeface="Arial"/>
            </a:endParaRPr>
          </a:p>
          <a:p>
            <a:endParaRPr lang="en-US" sz="4000" dirty="0"/>
          </a:p>
        </p:txBody>
      </p:sp>
      <p:graphicFrame>
        <p:nvGraphicFramePr>
          <p:cNvPr id="226" name="Content Placeholder 11">
            <a:extLst>
              <a:ext uri="{FF2B5EF4-FFF2-40B4-BE49-F238E27FC236}">
                <a16:creationId xmlns:a16="http://schemas.microsoft.com/office/drawing/2014/main" id="{D150F685-A2EB-A9D4-49B7-EC8C7557ACCF}"/>
              </a:ext>
            </a:extLst>
          </p:cNvPr>
          <p:cNvGraphicFramePr>
            <a:graphicFrameLocks/>
          </p:cNvGraphicFramePr>
          <p:nvPr>
            <p:extLst>
              <p:ext uri="{D42A27DB-BD31-4B8C-83A1-F6EECF244321}">
                <p14:modId xmlns:p14="http://schemas.microsoft.com/office/powerpoint/2010/main" val="2262876446"/>
              </p:ext>
            </p:extLst>
          </p:nvPr>
        </p:nvGraphicFramePr>
        <p:xfrm>
          <a:off x="2152650" y="1588513"/>
          <a:ext cx="7886700" cy="22180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48" name="Picture 247">
            <a:extLst>
              <a:ext uri="{FF2B5EF4-FFF2-40B4-BE49-F238E27FC236}">
                <a16:creationId xmlns:a16="http://schemas.microsoft.com/office/drawing/2014/main" id="{E1E3E694-D6B3-7610-4625-70ED0C731D86}"/>
              </a:ext>
            </a:extLst>
          </p:cNvPr>
          <p:cNvPicPr>
            <a:picLocks noChangeAspect="1"/>
          </p:cNvPicPr>
          <p:nvPr/>
        </p:nvPicPr>
        <p:blipFill>
          <a:blip r:embed="rId7"/>
          <a:stretch>
            <a:fillRect/>
          </a:stretch>
        </p:blipFill>
        <p:spPr>
          <a:xfrm>
            <a:off x="7099485" y="3557096"/>
            <a:ext cx="2717756" cy="1394265"/>
          </a:xfrm>
          <a:prstGeom prst="rect">
            <a:avLst/>
          </a:prstGeom>
        </p:spPr>
      </p:pic>
    </p:spTree>
    <p:extLst>
      <p:ext uri="{BB962C8B-B14F-4D97-AF65-F5344CB8AC3E}">
        <p14:creationId xmlns:p14="http://schemas.microsoft.com/office/powerpoint/2010/main" val="1296746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1F861BD-B3C1-B0CA-BE67-B2C0459D932A}"/>
              </a:ext>
            </a:extLst>
          </p:cNvPr>
          <p:cNvPicPr>
            <a:picLocks noGrp="1" noChangeAspect="1"/>
          </p:cNvPicPr>
          <p:nvPr>
            <p:ph sz="half" idx="1"/>
          </p:nvPr>
        </p:nvPicPr>
        <p:blipFill>
          <a:blip r:embed="rId2"/>
          <a:stretch>
            <a:fillRect/>
          </a:stretch>
        </p:blipFill>
        <p:spPr>
          <a:xfrm>
            <a:off x="2039404" y="1598613"/>
            <a:ext cx="2779192" cy="4351337"/>
          </a:xfrm>
          <a:prstGeom prst="rect">
            <a:avLst/>
          </a:prstGeom>
        </p:spPr>
      </p:pic>
      <p:sp>
        <p:nvSpPr>
          <p:cNvPr id="3" name="Content Placeholder 2">
            <a:extLst>
              <a:ext uri="{FF2B5EF4-FFF2-40B4-BE49-F238E27FC236}">
                <a16:creationId xmlns:a16="http://schemas.microsoft.com/office/drawing/2014/main" id="{0FDB4106-0E0C-8B36-CE07-B64AE683A9E1}"/>
              </a:ext>
            </a:extLst>
          </p:cNvPr>
          <p:cNvSpPr>
            <a:spLocks noGrp="1"/>
          </p:cNvSpPr>
          <p:nvPr>
            <p:ph sz="half" idx="2"/>
          </p:nvPr>
        </p:nvSpPr>
        <p:spPr>
          <a:xfrm>
            <a:off x="5256490" y="1598782"/>
            <a:ext cx="4782863" cy="4351339"/>
          </a:xfrm>
        </p:spPr>
        <p:txBody>
          <a:bodyPr vert="horz" lIns="91440" tIns="45720" rIns="91440" bIns="45720" rtlCol="0" anchor="t">
            <a:normAutofit fontScale="70000" lnSpcReduction="20000"/>
          </a:bodyPr>
          <a:lstStyle/>
          <a:p>
            <a:pPr marL="0" indent="0">
              <a:lnSpc>
                <a:spcPct val="120000"/>
              </a:lnSpc>
              <a:buNone/>
            </a:pPr>
            <a:r>
              <a:rPr lang="en-US" b="1" dirty="0">
                <a:latin typeface="Arial"/>
                <a:cs typeface="Arial"/>
              </a:rPr>
              <a:t>“Today every aspect of human life is fueled by data” (Smith &amp;  Browne, 2019)</a:t>
            </a:r>
            <a:endParaRPr lang="en-US" b="1" dirty="0"/>
          </a:p>
          <a:p>
            <a:pPr marL="0" indent="0">
              <a:lnSpc>
                <a:spcPct val="120000"/>
              </a:lnSpc>
              <a:buNone/>
            </a:pPr>
            <a:r>
              <a:rPr lang="en-US" b="1" dirty="0">
                <a:latin typeface="Arial"/>
                <a:cs typeface="Arial"/>
              </a:rPr>
              <a:t>Digitality is changing how knowledge is:</a:t>
            </a:r>
            <a:endParaRPr lang="en-US" dirty="0">
              <a:latin typeface="Arial"/>
              <a:cs typeface="Arial"/>
            </a:endParaRPr>
          </a:p>
          <a:p>
            <a:pPr marL="227965" indent="-227965">
              <a:lnSpc>
                <a:spcPct val="120000"/>
              </a:lnSpc>
            </a:pPr>
            <a:r>
              <a:rPr lang="en-US" sz="2000" dirty="0">
                <a:latin typeface="Arial"/>
                <a:cs typeface="Arial"/>
              </a:rPr>
              <a:t>produced, stored, accessed, shared  , and used. </a:t>
            </a:r>
          </a:p>
          <a:p>
            <a:pPr marL="227965" indent="-227965">
              <a:lnSpc>
                <a:spcPct val="120000"/>
              </a:lnSpc>
            </a:pPr>
            <a:r>
              <a:rPr lang="en-US" sz="2000" dirty="0">
                <a:latin typeface="Arial"/>
                <a:cs typeface="Arial"/>
              </a:rPr>
              <a:t>But this raises a fundamental question:</a:t>
            </a:r>
          </a:p>
          <a:p>
            <a:pPr marL="0" indent="0">
              <a:lnSpc>
                <a:spcPct val="120000"/>
              </a:lnSpc>
              <a:buNone/>
            </a:pPr>
            <a:r>
              <a:rPr lang="en-US" sz="2000" dirty="0">
                <a:latin typeface="Arial"/>
                <a:cs typeface="Arial"/>
              </a:rPr>
              <a:t>Whose knowledge becomes digital?</a:t>
            </a:r>
          </a:p>
          <a:p>
            <a:pPr marL="0" indent="0">
              <a:lnSpc>
                <a:spcPct val="120000"/>
              </a:lnSpc>
              <a:buNone/>
            </a:pPr>
            <a:r>
              <a:rPr lang="en-US" sz="2000" dirty="0">
                <a:latin typeface="Arial"/>
                <a:cs typeface="Arial"/>
              </a:rPr>
              <a:t>And therefore:</a:t>
            </a:r>
          </a:p>
          <a:p>
            <a:pPr marL="227965" indent="-227965">
              <a:lnSpc>
                <a:spcPct val="120000"/>
              </a:lnSpc>
            </a:pPr>
            <a:r>
              <a:rPr lang="en-US" sz="2000" dirty="0">
                <a:latin typeface="Arial"/>
                <a:cs typeface="Arial"/>
              </a:rPr>
              <a:t>Who is represented in the knowledge systems that shape our lives?</a:t>
            </a:r>
          </a:p>
          <a:p>
            <a:pPr marL="227965" indent="-227965">
              <a:lnSpc>
                <a:spcPct val="120000"/>
              </a:lnSpc>
            </a:pPr>
            <a:r>
              <a:rPr lang="en-US" sz="2000" dirty="0">
                <a:latin typeface="Arial"/>
                <a:cs typeface="Arial"/>
              </a:rPr>
              <a:t>This is where digital equality becomes a question of knowledge, representation, and power.</a:t>
            </a:r>
          </a:p>
          <a:p>
            <a:pPr marL="227965" indent="-227965">
              <a:lnSpc>
                <a:spcPct val="120000"/>
              </a:lnSpc>
            </a:pPr>
            <a:endParaRPr lang="en-US" dirty="0"/>
          </a:p>
        </p:txBody>
      </p:sp>
      <p:sp>
        <p:nvSpPr>
          <p:cNvPr id="4" name="Title 3">
            <a:extLst>
              <a:ext uri="{FF2B5EF4-FFF2-40B4-BE49-F238E27FC236}">
                <a16:creationId xmlns:a16="http://schemas.microsoft.com/office/drawing/2014/main" id="{AA914292-42C6-B08D-DE84-08D029A1213A}"/>
              </a:ext>
            </a:extLst>
          </p:cNvPr>
          <p:cNvSpPr>
            <a:spLocks noGrp="1"/>
          </p:cNvSpPr>
          <p:nvPr>
            <p:ph type="title"/>
          </p:nvPr>
        </p:nvSpPr>
        <p:spPr>
          <a:xfrm>
            <a:off x="2157577" y="217556"/>
            <a:ext cx="8112858" cy="1183150"/>
          </a:xfrm>
        </p:spPr>
        <p:txBody>
          <a:bodyPr/>
          <a:lstStyle/>
          <a:p>
            <a:r>
              <a:rPr lang="en-US" sz="3600" dirty="0">
                <a:latin typeface="Arial"/>
                <a:cs typeface="Arial"/>
              </a:rPr>
              <a:t>When Digital Inequality Becomes Social Inequality</a:t>
            </a:r>
            <a:endParaRPr lang="en-US" sz="3600">
              <a:solidFill>
                <a:srgbClr val="000000"/>
              </a:solidFill>
              <a:latin typeface="Arial"/>
              <a:cs typeface="Arial"/>
            </a:endParaRPr>
          </a:p>
          <a:p>
            <a:endParaRPr lang="en-US" dirty="0"/>
          </a:p>
        </p:txBody>
      </p:sp>
    </p:spTree>
    <p:extLst>
      <p:ext uri="{BB962C8B-B14F-4D97-AF65-F5344CB8AC3E}">
        <p14:creationId xmlns:p14="http://schemas.microsoft.com/office/powerpoint/2010/main" val="1725432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673823-0B9D-F589-C005-5EC946E9F604}"/>
              </a:ext>
            </a:extLst>
          </p:cNvPr>
          <p:cNvSpPr>
            <a:spLocks noGrp="1"/>
          </p:cNvSpPr>
          <p:nvPr>
            <p:ph type="title"/>
          </p:nvPr>
        </p:nvSpPr>
        <p:spPr/>
        <p:txBody>
          <a:bodyPr/>
          <a:lstStyle/>
          <a:p>
            <a:r>
              <a:rPr lang="en-US" sz="4000" dirty="0">
                <a:latin typeface="Arial"/>
                <a:cs typeface="Arial"/>
              </a:rPr>
              <a:t>Digital Justice and Epistemic Agency</a:t>
            </a:r>
            <a:r>
              <a:rPr lang="en-US" dirty="0">
                <a:latin typeface="Arial"/>
                <a:cs typeface="Arial"/>
              </a:rPr>
              <a:t> </a:t>
            </a:r>
            <a:endParaRPr lang="en-US" dirty="0"/>
          </a:p>
        </p:txBody>
      </p:sp>
      <p:sp>
        <p:nvSpPr>
          <p:cNvPr id="2" name="Content Placeholder 1">
            <a:extLst>
              <a:ext uri="{FF2B5EF4-FFF2-40B4-BE49-F238E27FC236}">
                <a16:creationId xmlns:a16="http://schemas.microsoft.com/office/drawing/2014/main" id="{923C92BB-F4AD-AE57-443E-AED68A76A982}"/>
              </a:ext>
            </a:extLst>
          </p:cNvPr>
          <p:cNvSpPr>
            <a:spLocks noGrp="1"/>
          </p:cNvSpPr>
          <p:nvPr>
            <p:ph idx="1"/>
          </p:nvPr>
        </p:nvSpPr>
        <p:spPr/>
        <p:txBody>
          <a:bodyPr vert="horz" lIns="91440" tIns="45720" rIns="91440" bIns="45720" rtlCol="0" anchor="t">
            <a:normAutofit fontScale="62500" lnSpcReduction="20000"/>
          </a:bodyPr>
          <a:lstStyle/>
          <a:p>
            <a:pPr marL="342900" indent="-342900">
              <a:lnSpc>
                <a:spcPct val="120000"/>
              </a:lnSpc>
            </a:pPr>
            <a:r>
              <a:rPr lang="en-US" dirty="0">
                <a:latin typeface="Arial"/>
                <a:cs typeface="Arial"/>
              </a:rPr>
              <a:t>If the Global South is to achieve digital justice, it cannot only consume digital technologies. It must participate in producing the knowledge systems that shape them. This requires:</a:t>
            </a:r>
            <a:endParaRPr lang="en-US">
              <a:latin typeface="Arial"/>
              <a:cs typeface="Arial"/>
            </a:endParaRPr>
          </a:p>
          <a:p>
            <a:pPr marL="0" indent="0">
              <a:buNone/>
            </a:pPr>
            <a:endParaRPr lang="en-US" dirty="0"/>
          </a:p>
          <a:p>
            <a:pPr marL="0" indent="0">
              <a:buNone/>
            </a:pPr>
            <a:endParaRPr lang="en-US" dirty="0">
              <a:latin typeface="Arial"/>
              <a:cs typeface="Arial"/>
            </a:endParaRPr>
          </a:p>
          <a:p>
            <a:pPr marL="0" indent="0">
              <a:buNone/>
            </a:pPr>
            <a:endParaRPr lang="en-US" dirty="0">
              <a:latin typeface="Arial"/>
              <a:cs typeface="Arial"/>
            </a:endParaRPr>
          </a:p>
          <a:p>
            <a:pPr marL="0" indent="0">
              <a:buNone/>
            </a:pPr>
            <a:endParaRPr lang="en-US" dirty="0">
              <a:latin typeface="Arial"/>
              <a:cs typeface="Arial"/>
            </a:endParaRPr>
          </a:p>
          <a:p>
            <a:pPr marL="0" indent="0">
              <a:buNone/>
            </a:pPr>
            <a:endParaRPr lang="en-US" dirty="0">
              <a:latin typeface="Arial"/>
              <a:cs typeface="Arial"/>
            </a:endParaRPr>
          </a:p>
          <a:p>
            <a:pPr marL="0" indent="0">
              <a:buNone/>
            </a:pPr>
            <a:endParaRPr lang="en-US" dirty="0">
              <a:latin typeface="Arial"/>
              <a:cs typeface="Arial"/>
            </a:endParaRPr>
          </a:p>
          <a:p>
            <a:pPr marL="342900" indent="-342900">
              <a:lnSpc>
                <a:spcPct val="120000"/>
              </a:lnSpc>
            </a:pPr>
            <a:r>
              <a:rPr lang="en-US" dirty="0">
                <a:latin typeface="Arial"/>
                <a:cs typeface="Arial"/>
              </a:rPr>
              <a:t>Africa is not simply a site of technological need, but that of alternative ways of understanding intelligence.</a:t>
            </a:r>
            <a:endParaRPr lang="en-US" dirty="0"/>
          </a:p>
          <a:p>
            <a:pPr marL="342900" indent="-342900">
              <a:lnSpc>
                <a:spcPct val="120000"/>
              </a:lnSpc>
            </a:pPr>
            <a:r>
              <a:rPr lang="en-US" dirty="0">
                <a:latin typeface="Arial"/>
                <a:cs typeface="Arial"/>
              </a:rPr>
              <a:t>Digital justice requires epistemic justice: the right of communities to participate in determining how their knowledge is produced, represented and used.</a:t>
            </a:r>
            <a:endParaRPr lang="en-US"/>
          </a:p>
          <a:p>
            <a:pPr marL="227965" indent="-227965"/>
            <a:endParaRPr lang="en-US" dirty="0"/>
          </a:p>
        </p:txBody>
      </p:sp>
      <p:graphicFrame>
        <p:nvGraphicFramePr>
          <p:cNvPr id="764" name="Diagram 763">
            <a:extLst>
              <a:ext uri="{FF2B5EF4-FFF2-40B4-BE49-F238E27FC236}">
                <a16:creationId xmlns:a16="http://schemas.microsoft.com/office/drawing/2014/main" id="{498CA4F9-1B05-351E-D922-D4E73E42DA3F}"/>
              </a:ext>
            </a:extLst>
          </p:cNvPr>
          <p:cNvGraphicFramePr/>
          <p:nvPr>
            <p:extLst>
              <p:ext uri="{D42A27DB-BD31-4B8C-83A1-F6EECF244321}">
                <p14:modId xmlns:p14="http://schemas.microsoft.com/office/powerpoint/2010/main" val="2522840298"/>
              </p:ext>
            </p:extLst>
          </p:nvPr>
        </p:nvGraphicFramePr>
        <p:xfrm>
          <a:off x="2942897" y="2344135"/>
          <a:ext cx="6079579" cy="19233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9202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F95CDD-8103-DADA-AB28-3A3214D80197}"/>
              </a:ext>
            </a:extLst>
          </p:cNvPr>
          <p:cNvSpPr>
            <a:spLocks noGrp="1"/>
          </p:cNvSpPr>
          <p:nvPr>
            <p:ph sz="half" idx="1"/>
          </p:nvPr>
        </p:nvSpPr>
        <p:spPr>
          <a:xfrm>
            <a:off x="2152650" y="1599114"/>
            <a:ext cx="4595648" cy="4351339"/>
          </a:xfrm>
        </p:spPr>
        <p:txBody>
          <a:bodyPr vert="horz" lIns="91440" tIns="45720" rIns="91440" bIns="45720" rtlCol="0" anchor="t">
            <a:noAutofit/>
          </a:bodyPr>
          <a:lstStyle/>
          <a:p>
            <a:pPr marL="0" indent="0">
              <a:lnSpc>
                <a:spcPct val="100000"/>
              </a:lnSpc>
              <a:buNone/>
            </a:pPr>
            <a:r>
              <a:rPr lang="en-US" sz="1400" b="1" dirty="0">
                <a:latin typeface="Arial"/>
                <a:cs typeface="Arial"/>
              </a:rPr>
              <a:t>“</a:t>
            </a:r>
            <a:r>
              <a:rPr lang="en-US" sz="1400" b="1" i="1" dirty="0">
                <a:latin typeface="Arial"/>
                <a:cs typeface="Arial"/>
              </a:rPr>
              <a:t>The more powerful the tool, the greater the benefit or  damage it can cause” (</a:t>
            </a:r>
            <a:r>
              <a:rPr lang="en-US" sz="1400" b="1" dirty="0">
                <a:latin typeface="Arial"/>
                <a:cs typeface="Arial"/>
              </a:rPr>
              <a:t>Smith &amp; Browne, 2019)</a:t>
            </a:r>
            <a:endParaRPr lang="en-US" sz="1400" i="1">
              <a:latin typeface="Arial"/>
              <a:cs typeface="Arial"/>
            </a:endParaRPr>
          </a:p>
          <a:p>
            <a:pPr marL="171450" indent="-171450">
              <a:lnSpc>
                <a:spcPct val="100000"/>
              </a:lnSpc>
            </a:pPr>
            <a:r>
              <a:rPr lang="en-US" sz="1400" dirty="0">
                <a:latin typeface="Arial"/>
                <a:cs typeface="Arial"/>
              </a:rPr>
              <a:t>Digital transformation holds enormous promise.</a:t>
            </a:r>
          </a:p>
          <a:p>
            <a:pPr marL="171450" indent="-171450">
              <a:lnSpc>
                <a:spcPct val="100000"/>
              </a:lnSpc>
            </a:pPr>
            <a:r>
              <a:rPr lang="en-US" sz="1400" dirty="0">
                <a:latin typeface="Arial"/>
                <a:cs typeface="Arial"/>
              </a:rPr>
              <a:t>But technology can also become a mechanism through which inequalities are reproduced, economic systems disrupted and social power concentrated.</a:t>
            </a:r>
          </a:p>
          <a:p>
            <a:pPr marL="457200" indent="-457200">
              <a:lnSpc>
                <a:spcPct val="100000"/>
              </a:lnSpc>
            </a:pPr>
            <a:r>
              <a:rPr lang="en-US" sz="1400" dirty="0">
                <a:latin typeface="Arial"/>
                <a:cs typeface="Arial"/>
              </a:rPr>
              <a:t>Are we creating a world we can even control?</a:t>
            </a:r>
          </a:p>
          <a:p>
            <a:pPr marL="457200" indent="-457200">
              <a:lnSpc>
                <a:spcPct val="100000"/>
              </a:lnSpc>
            </a:pPr>
            <a:r>
              <a:rPr lang="en-US" sz="1400" dirty="0">
                <a:latin typeface="Arial"/>
                <a:cs typeface="Arial"/>
              </a:rPr>
              <a:t>What must we refuse, rewrite or re-wire?</a:t>
            </a:r>
          </a:p>
          <a:p>
            <a:pPr marL="0" indent="0">
              <a:lnSpc>
                <a:spcPct val="100000"/>
              </a:lnSpc>
              <a:buNone/>
            </a:pPr>
            <a:r>
              <a:rPr lang="en-US" sz="1400" dirty="0">
                <a:latin typeface="Arial"/>
                <a:cs typeface="Arial"/>
              </a:rPr>
              <a:t>The fundamental contradiction: </a:t>
            </a:r>
          </a:p>
          <a:p>
            <a:pPr marL="171450" indent="-171450">
              <a:lnSpc>
                <a:spcPct val="100000"/>
              </a:lnSpc>
            </a:pPr>
            <a:r>
              <a:rPr lang="en-US" sz="1400" dirty="0">
                <a:latin typeface="Arial"/>
                <a:cs typeface="Arial"/>
              </a:rPr>
              <a:t>Digitality promises human advancement, yet can simultaneously perpetuate inequalities and threaten social justice.</a:t>
            </a:r>
          </a:p>
          <a:p>
            <a:pPr marL="0" indent="0">
              <a:lnSpc>
                <a:spcPct val="100000"/>
              </a:lnSpc>
              <a:buNone/>
            </a:pPr>
            <a:r>
              <a:rPr lang="en-US" sz="1400" dirty="0">
                <a:latin typeface="Arial"/>
                <a:cs typeface="Arial"/>
              </a:rPr>
              <a:t>Therefore, technological progress cannot be separated from ethics, social responsibility and human purpose.</a:t>
            </a:r>
          </a:p>
          <a:p>
            <a:pPr marL="227965" indent="-227965"/>
            <a:endParaRPr lang="en-US" sz="1100"/>
          </a:p>
        </p:txBody>
      </p:sp>
      <p:sp>
        <p:nvSpPr>
          <p:cNvPr id="3" name="Title 2">
            <a:extLst>
              <a:ext uri="{FF2B5EF4-FFF2-40B4-BE49-F238E27FC236}">
                <a16:creationId xmlns:a16="http://schemas.microsoft.com/office/drawing/2014/main" id="{F3BBF69E-C50D-EA9D-03A5-E223C472F762}"/>
              </a:ext>
            </a:extLst>
          </p:cNvPr>
          <p:cNvSpPr>
            <a:spLocks noGrp="1"/>
          </p:cNvSpPr>
          <p:nvPr>
            <p:ph type="title"/>
          </p:nvPr>
        </p:nvSpPr>
        <p:spPr>
          <a:xfrm>
            <a:off x="2152651" y="217557"/>
            <a:ext cx="8117784" cy="926961"/>
          </a:xfrm>
        </p:spPr>
        <p:txBody>
          <a:bodyPr anchor="ctr">
            <a:noAutofit/>
          </a:bodyPr>
          <a:lstStyle/>
          <a:p>
            <a:r>
              <a:rPr lang="en-US" sz="3600" dirty="0">
                <a:latin typeface="Arial"/>
                <a:cs typeface="Arial"/>
              </a:rPr>
              <a:t>Technology, Power and Humanity </a:t>
            </a:r>
          </a:p>
        </p:txBody>
      </p:sp>
      <p:pic>
        <p:nvPicPr>
          <p:cNvPr id="4" name="Picture 3">
            <a:extLst>
              <a:ext uri="{FF2B5EF4-FFF2-40B4-BE49-F238E27FC236}">
                <a16:creationId xmlns:a16="http://schemas.microsoft.com/office/drawing/2014/main" id="{907218CD-9FCE-BE59-8502-F021DAB25EAF}"/>
              </a:ext>
            </a:extLst>
          </p:cNvPr>
          <p:cNvPicPr>
            <a:picLocks noChangeAspect="1"/>
          </p:cNvPicPr>
          <p:nvPr/>
        </p:nvPicPr>
        <p:blipFill>
          <a:blip r:embed="rId2"/>
          <a:srcRect l="18316" r="32564" b="1"/>
          <a:stretch>
            <a:fillRect/>
          </a:stretch>
        </p:blipFill>
        <p:spPr>
          <a:xfrm>
            <a:off x="7030108" y="1598782"/>
            <a:ext cx="3009244" cy="4351339"/>
          </a:xfrm>
          <a:prstGeom prst="rect">
            <a:avLst/>
          </a:prstGeom>
          <a:noFill/>
        </p:spPr>
      </p:pic>
    </p:spTree>
    <p:extLst>
      <p:ext uri="{BB962C8B-B14F-4D97-AF65-F5344CB8AC3E}">
        <p14:creationId xmlns:p14="http://schemas.microsoft.com/office/powerpoint/2010/main" val="4007230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74BA4-7E52-2302-466C-6AD21214966F}"/>
              </a:ext>
            </a:extLst>
          </p:cNvPr>
          <p:cNvSpPr>
            <a:spLocks noGrp="1"/>
          </p:cNvSpPr>
          <p:nvPr>
            <p:ph type="title" idx="4294967295"/>
          </p:nvPr>
        </p:nvSpPr>
        <p:spPr>
          <a:xfrm>
            <a:off x="0" y="338138"/>
            <a:ext cx="7886700" cy="4768850"/>
          </a:xfrm>
        </p:spPr>
        <p:txBody>
          <a:bodyPr>
            <a:normAutofit/>
          </a:bodyPr>
          <a:lstStyle/>
          <a:p>
            <a:pPr marL="342900" indent="-342900">
              <a:buFont typeface="Arial"/>
              <a:buChar char="•"/>
            </a:pPr>
            <a:r>
              <a:rPr lang="en-US" sz="2400" b="0" dirty="0">
                <a:latin typeface="Arial"/>
                <a:cs typeface="Arial"/>
              </a:rPr>
              <a:t>The role of the humanities and social sciences is to keep digital transformation in service of humanity. Digital justice requires national coordination, public policy, research, education and sustained engagement with its social consequences. If digitality is becoming a common denominator of society, who gets to decide what kind of society it will produce?</a:t>
            </a:r>
            <a:br>
              <a:rPr lang="en-US" sz="2400" b="0" dirty="0">
                <a:latin typeface="Arial"/>
                <a:cs typeface="Arial"/>
              </a:rPr>
            </a:br>
            <a:endParaRPr lang="en-US"/>
          </a:p>
          <a:p>
            <a:pPr marL="342900" indent="-342900">
              <a:buFont typeface="Arial"/>
              <a:buChar char="•"/>
            </a:pPr>
            <a:r>
              <a:rPr lang="en-US" sz="2400" b="0" dirty="0">
                <a:latin typeface="Arial"/>
                <a:cs typeface="Arial"/>
              </a:rPr>
              <a:t>The future of digital society will not be determined by technology alone, but by whose knowledge, whose intelligence and whose humanity we place at its </a:t>
            </a:r>
            <a:r>
              <a:rPr lang="en-US" sz="2400" b="0" dirty="0" err="1">
                <a:latin typeface="Arial"/>
                <a:cs typeface="Arial"/>
              </a:rPr>
              <a:t>centre</a:t>
            </a:r>
            <a:r>
              <a:rPr lang="en-US" sz="2400" b="0" dirty="0">
                <a:latin typeface="Arial"/>
                <a:cs typeface="Arial"/>
              </a:rPr>
              <a:t>.</a:t>
            </a:r>
            <a:endParaRPr lang="en-US" sz="2400" b="0"/>
          </a:p>
        </p:txBody>
      </p:sp>
    </p:spTree>
    <p:extLst>
      <p:ext uri="{BB962C8B-B14F-4D97-AF65-F5344CB8AC3E}">
        <p14:creationId xmlns:p14="http://schemas.microsoft.com/office/powerpoint/2010/main" val="3314357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8FAA9-E858-2FDC-5091-9331AD2B9C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714EA8-63EA-BAC0-EFF0-98F6A5C1169A}"/>
              </a:ext>
            </a:extLst>
          </p:cNvPr>
          <p:cNvSpPr>
            <a:spLocks noGrp="1"/>
          </p:cNvSpPr>
          <p:nvPr>
            <p:ph type="title" idx="4294967295"/>
          </p:nvPr>
        </p:nvSpPr>
        <p:spPr>
          <a:xfrm>
            <a:off x="0" y="693738"/>
            <a:ext cx="7886700" cy="4556125"/>
          </a:xfrm>
        </p:spPr>
        <p:txBody>
          <a:bodyPr>
            <a:normAutofit/>
          </a:bodyPr>
          <a:lstStyle/>
          <a:p>
            <a:pPr>
              <a:lnSpc>
                <a:spcPct val="100000"/>
              </a:lnSpc>
            </a:pPr>
            <a:r>
              <a:rPr lang="en-US" sz="4000" b="0" dirty="0">
                <a:latin typeface="Arial"/>
                <a:cs typeface="Arial"/>
              </a:rPr>
              <a:t>"Re </a:t>
            </a:r>
            <a:r>
              <a:rPr lang="en-US" sz="4000" b="0" dirty="0" err="1">
                <a:latin typeface="Arial"/>
                <a:cs typeface="Arial"/>
              </a:rPr>
              <a:t>llela</a:t>
            </a:r>
            <a:r>
              <a:rPr lang="en-US" sz="4000" b="0" dirty="0">
                <a:latin typeface="Arial"/>
                <a:cs typeface="Arial"/>
              </a:rPr>
              <a:t> go </a:t>
            </a:r>
            <a:r>
              <a:rPr lang="en-US" sz="4000" b="0" dirty="0" err="1">
                <a:latin typeface="Arial"/>
                <a:cs typeface="Arial"/>
              </a:rPr>
              <a:t>phela</a:t>
            </a:r>
            <a:r>
              <a:rPr lang="en-US" sz="4000" b="0" dirty="0">
                <a:latin typeface="Arial"/>
                <a:cs typeface="Arial"/>
              </a:rPr>
              <a:t>"</a:t>
            </a:r>
            <a:br>
              <a:rPr lang="en-US" sz="4000" b="0" dirty="0"/>
            </a:br>
            <a:r>
              <a:rPr lang="en-US" sz="4000" b="0" dirty="0">
                <a:latin typeface="Arial"/>
                <a:cs typeface="Arial"/>
              </a:rPr>
              <a:t>"Re </a:t>
            </a:r>
            <a:r>
              <a:rPr lang="en-US" sz="4000" b="0" dirty="0" err="1">
                <a:latin typeface="Arial"/>
                <a:cs typeface="Arial"/>
              </a:rPr>
              <a:t>lliša</a:t>
            </a:r>
            <a:r>
              <a:rPr lang="en-US" sz="4000" b="0" dirty="0">
                <a:latin typeface="Arial"/>
                <a:cs typeface="Arial"/>
              </a:rPr>
              <a:t> </a:t>
            </a:r>
            <a:r>
              <a:rPr lang="en-US" sz="4000" b="0" dirty="0" err="1">
                <a:latin typeface="Arial"/>
                <a:cs typeface="Arial"/>
              </a:rPr>
              <a:t>ke</a:t>
            </a:r>
            <a:r>
              <a:rPr lang="en-US" sz="4000" b="0" dirty="0">
                <a:latin typeface="Arial"/>
                <a:cs typeface="Arial"/>
              </a:rPr>
              <a:t> go </a:t>
            </a:r>
            <a:r>
              <a:rPr lang="en-US" sz="4000" b="0" dirty="0" err="1">
                <a:latin typeface="Arial"/>
                <a:cs typeface="Arial"/>
              </a:rPr>
              <a:t>phela</a:t>
            </a:r>
            <a:r>
              <a:rPr lang="en-US" sz="4000" b="0" dirty="0">
                <a:latin typeface="Arial"/>
                <a:cs typeface="Arial"/>
              </a:rPr>
              <a:t>"</a:t>
            </a:r>
            <a:br>
              <a:rPr lang="en-US" sz="4000" b="0" dirty="0">
                <a:latin typeface="Arial"/>
                <a:cs typeface="Arial"/>
              </a:rPr>
            </a:br>
            <a:r>
              <a:rPr lang="en-US" sz="4000" b="0" dirty="0">
                <a:latin typeface="Arial"/>
                <a:cs typeface="Arial"/>
              </a:rPr>
              <a:t>(Matsepe,1983)</a:t>
            </a:r>
            <a:br>
              <a:rPr lang="en-US" sz="4000" b="0" dirty="0">
                <a:latin typeface="Arial"/>
                <a:cs typeface="Arial"/>
              </a:rPr>
            </a:br>
            <a:r>
              <a:rPr lang="en-US" sz="4000" b="0" dirty="0">
                <a:latin typeface="Arial"/>
                <a:cs typeface="Arial"/>
              </a:rPr>
              <a:t>We strive to live.</a:t>
            </a:r>
            <a:br>
              <a:rPr lang="en-US" sz="4000" b="0" dirty="0">
                <a:latin typeface="Arial"/>
                <a:cs typeface="Arial"/>
              </a:rPr>
            </a:br>
            <a:r>
              <a:rPr lang="en-US" sz="4000" b="0" dirty="0">
                <a:latin typeface="Arial"/>
                <a:cs typeface="Arial"/>
              </a:rPr>
              <a:t>Life make us weep.</a:t>
            </a:r>
            <a:br>
              <a:rPr lang="en-US" sz="4000" b="0" dirty="0">
                <a:latin typeface="Arial"/>
                <a:cs typeface="Arial"/>
              </a:rPr>
            </a:br>
            <a:r>
              <a:rPr lang="en-US" sz="4000" b="0" dirty="0">
                <a:latin typeface="Arial"/>
                <a:cs typeface="Arial"/>
              </a:rPr>
              <a:t>Thank you! Re a </a:t>
            </a:r>
            <a:r>
              <a:rPr lang="en-US" sz="4000" b="0" dirty="0" err="1">
                <a:latin typeface="Arial"/>
                <a:cs typeface="Arial"/>
              </a:rPr>
              <a:t>leboga</a:t>
            </a:r>
            <a:r>
              <a:rPr lang="en-US" sz="4000" b="0" dirty="0">
                <a:latin typeface="Arial"/>
                <a:cs typeface="Arial"/>
              </a:rPr>
              <a:t>! </a:t>
            </a:r>
            <a:r>
              <a:rPr lang="en-US" sz="4000" b="0" dirty="0" err="1">
                <a:latin typeface="Arial"/>
                <a:cs typeface="Arial"/>
              </a:rPr>
              <a:t>Mošate</a:t>
            </a:r>
            <a:r>
              <a:rPr lang="en-US" sz="4000" b="0" dirty="0">
                <a:latin typeface="Arial"/>
                <a:cs typeface="Arial"/>
              </a:rPr>
              <a:t>!</a:t>
            </a:r>
            <a:endParaRPr lang="en-US" sz="4000" b="0"/>
          </a:p>
        </p:txBody>
      </p:sp>
    </p:spTree>
    <p:extLst>
      <p:ext uri="{BB962C8B-B14F-4D97-AF65-F5344CB8AC3E}">
        <p14:creationId xmlns:p14="http://schemas.microsoft.com/office/powerpoint/2010/main" val="34934815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71</TotalTime>
  <Words>497</Words>
  <Application>Microsoft Office PowerPoint</Application>
  <PresentationFormat>Widescreen</PresentationFormat>
  <Paragraphs>56</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Aptos Display</vt:lpstr>
      <vt:lpstr>Arial</vt:lpstr>
      <vt:lpstr>Office Theme</vt:lpstr>
      <vt:lpstr>PowerPoint Presentation</vt:lpstr>
      <vt:lpstr>Digitality in Context</vt:lpstr>
      <vt:lpstr>Digital Inequality and Social Justice: Relational Dynamics </vt:lpstr>
      <vt:lpstr>When Digital Inequality Becomes Social Inequality </vt:lpstr>
      <vt:lpstr>Digital Justice and Epistemic Agency </vt:lpstr>
      <vt:lpstr>Technology, Power and Humanity </vt:lpstr>
      <vt:lpstr>The role of the humanities and social sciences is to keep digital transformation in service of humanity. Digital justice requires national coordination, public policy, research, education and sustained engagement with its social consequences. If digitality is becoming a common denominator of society, who gets to decide what kind of society it will produce?  The future of digital society will not be determined by technology alone, but by whose knowledge, whose intelligence and whose humanity we place at its centre.</vt:lpstr>
      <vt:lpstr>"Re llela go phela" "Re lliša ke go phela" (Matsepe,1983) We strive to live. Life make us weep. Thank you! Re a leboga! Mošate!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Ilze Visagie</dc:creator>
  <cp:lastModifiedBy>Brains 1</cp:lastModifiedBy>
  <cp:revision>586</cp:revision>
  <dcterms:created xsi:type="dcterms:W3CDTF">2026-07-23T10:01:49Z</dcterms:created>
  <dcterms:modified xsi:type="dcterms:W3CDTF">2026-09-16T06:37:09Z</dcterms:modified>
</cp:coreProperties>
</file>