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7"/>
  </p:notesMasterIdLst>
  <p:sldIdLst>
    <p:sldId id="272" r:id="rId3"/>
    <p:sldId id="257" r:id="rId4"/>
    <p:sldId id="258" r:id="rId5"/>
    <p:sldId id="259" r:id="rId6"/>
    <p:sldId id="260" r:id="rId7"/>
    <p:sldId id="271" r:id="rId8"/>
    <p:sldId id="262" r:id="rId9"/>
    <p:sldId id="263" r:id="rId10"/>
    <p:sldId id="264" r:id="rId11"/>
    <p:sldId id="265" r:id="rId12"/>
    <p:sldId id="267" r:id="rId13"/>
    <p:sldId id="270" r:id="rId14"/>
    <p:sldId id="266" r:id="rId15"/>
    <p:sldId id="26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EB8C5-BE0B-498B-8B21-5E345E769C4F}" v="40" dt="2026-09-14T15:25:25.4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03"/>
    <p:restoredTop sz="94651"/>
  </p:normalViewPr>
  <p:slideViewPr>
    <p:cSldViewPr snapToGrid="0">
      <p:cViewPr varScale="1">
        <p:scale>
          <a:sx n="78" d="100"/>
          <a:sy n="78" d="100"/>
        </p:scale>
        <p:origin x="77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uyo Mjimba" userId="741f9f6d-ca1a-4a09-9111-11b9ba89a553" providerId="ADAL" clId="{B2951C61-FE58-4C6B-AB92-1349165C2515}"/>
    <pc:docChg chg="undo redo custSel addSld delSld modSld">
      <pc:chgData name="Vuyo Mjimba" userId="741f9f6d-ca1a-4a09-9111-11b9ba89a553" providerId="ADAL" clId="{B2951C61-FE58-4C6B-AB92-1349165C2515}" dt="2026-09-14T16:32:38.830" v="760" actId="255"/>
      <pc:docMkLst>
        <pc:docMk/>
      </pc:docMkLst>
      <pc:sldChg chg="del">
        <pc:chgData name="Vuyo Mjimba" userId="741f9f6d-ca1a-4a09-9111-11b9ba89a553" providerId="ADAL" clId="{B2951C61-FE58-4C6B-AB92-1349165C2515}" dt="2026-09-14T16:26:23.746" v="750" actId="2696"/>
        <pc:sldMkLst>
          <pc:docMk/>
          <pc:sldMk cId="0" sldId="256"/>
        </pc:sldMkLst>
      </pc:sldChg>
      <pc:sldChg chg="addSp delSp modSp mod">
        <pc:chgData name="Vuyo Mjimba" userId="741f9f6d-ca1a-4a09-9111-11b9ba89a553" providerId="ADAL" clId="{B2951C61-FE58-4C6B-AB92-1349165C2515}" dt="2026-09-14T12:45:36.871" v="71" actId="13822"/>
        <pc:sldMkLst>
          <pc:docMk/>
          <pc:sldMk cId="0" sldId="257"/>
        </pc:sldMkLst>
        <pc:spChg chg="mod">
          <ac:chgData name="Vuyo Mjimba" userId="741f9f6d-ca1a-4a09-9111-11b9ba89a553" providerId="ADAL" clId="{B2951C61-FE58-4C6B-AB92-1349165C2515}" dt="2026-09-14T12:36:37.189" v="16" actId="1076"/>
          <ac:spMkLst>
            <pc:docMk/>
            <pc:sldMk cId="0" sldId="257"/>
            <ac:spMk id="2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2:37:24.515" v="25"/>
          <ac:spMkLst>
            <pc:docMk/>
            <pc:sldMk cId="0" sldId="257"/>
            <ac:spMk id="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6:01.418" v="13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40:20.510" v="51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6:59.395" v="19" actId="1076"/>
          <ac:spMkLst>
            <pc:docMk/>
            <pc:sldMk cId="0" sldId="257"/>
            <ac:spMk id="6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2:37:24.508" v="23" actId="478"/>
          <ac:spMkLst>
            <pc:docMk/>
            <pc:sldMk cId="0" sldId="257"/>
            <ac:spMk id="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7:31.478" v="26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7:39.560" v="27" actId="1076"/>
          <ac:spMkLst>
            <pc:docMk/>
            <pc:sldMk cId="0" sldId="257"/>
            <ac:spMk id="10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38:29.727" v="34" actId="478"/>
          <ac:spMkLst>
            <pc:docMk/>
            <pc:sldMk cId="0" sldId="257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8:35.547" v="35" actId="1076"/>
          <ac:spMkLst>
            <pc:docMk/>
            <pc:sldMk cId="0" sldId="257"/>
            <ac:spMk id="1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8:44.667" v="36" actId="1076"/>
          <ac:spMkLst>
            <pc:docMk/>
            <pc:sldMk cId="0" sldId="257"/>
            <ac:spMk id="14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39:20.588" v="43" actId="478"/>
          <ac:spMkLst>
            <pc:docMk/>
            <pc:sldMk cId="0" sldId="257"/>
            <ac:spMk id="1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9:13.766" v="41" actId="1076"/>
          <ac:spMkLst>
            <pc:docMk/>
            <pc:sldMk cId="0" sldId="257"/>
            <ac:spMk id="1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9:18.435" v="42" actId="1076"/>
          <ac:spMkLst>
            <pc:docMk/>
            <pc:sldMk cId="0" sldId="257"/>
            <ac:spMk id="18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39:29.665" v="45" actId="478"/>
          <ac:spMkLst>
            <pc:docMk/>
            <pc:sldMk cId="0" sldId="257"/>
            <ac:spMk id="2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9:33.120" v="46" actId="1076"/>
          <ac:spMkLst>
            <pc:docMk/>
            <pc:sldMk cId="0" sldId="257"/>
            <ac:spMk id="2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39:38.094" v="47" actId="1076"/>
          <ac:spMkLst>
            <pc:docMk/>
            <pc:sldMk cId="0" sldId="257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41:00.794" v="52" actId="207"/>
          <ac:spMkLst>
            <pc:docMk/>
            <pc:sldMk cId="0" sldId="257"/>
            <ac:spMk id="2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41:32.578" v="55" actId="207"/>
          <ac:spMkLst>
            <pc:docMk/>
            <pc:sldMk cId="0" sldId="257"/>
            <ac:spMk id="25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2:37:52.677" v="30" actId="478"/>
          <ac:spMkLst>
            <pc:docMk/>
            <pc:sldMk cId="0" sldId="257"/>
            <ac:spMk id="26" creationId="{00000000-0000-0000-0000-000000000000}"/>
          </ac:spMkLst>
        </pc:spChg>
        <pc:spChg chg="add del mod">
          <ac:chgData name="Vuyo Mjimba" userId="741f9f6d-ca1a-4a09-9111-11b9ba89a553" providerId="ADAL" clId="{B2951C61-FE58-4C6B-AB92-1349165C2515}" dt="2026-09-14T12:43:38.841" v="59" actId="11529"/>
          <ac:spMkLst>
            <pc:docMk/>
            <pc:sldMk cId="0" sldId="257"/>
            <ac:spMk id="28" creationId="{86748681-FB74-738D-0229-DF759BBC533E}"/>
          </ac:spMkLst>
        </pc:spChg>
        <pc:spChg chg="add mod">
          <ac:chgData name="Vuyo Mjimba" userId="741f9f6d-ca1a-4a09-9111-11b9ba89a553" providerId="ADAL" clId="{B2951C61-FE58-4C6B-AB92-1349165C2515}" dt="2026-09-14T12:44:28.348" v="65" actId="13822"/>
          <ac:spMkLst>
            <pc:docMk/>
            <pc:sldMk cId="0" sldId="257"/>
            <ac:spMk id="29" creationId="{92B8D7D1-7AA6-134A-9A6A-0DB3A6C28DF9}"/>
          </ac:spMkLst>
        </pc:spChg>
        <pc:spChg chg="add mod">
          <ac:chgData name="Vuyo Mjimba" userId="741f9f6d-ca1a-4a09-9111-11b9ba89a553" providerId="ADAL" clId="{B2951C61-FE58-4C6B-AB92-1349165C2515}" dt="2026-09-14T12:45:36.871" v="71" actId="13822"/>
          <ac:spMkLst>
            <pc:docMk/>
            <pc:sldMk cId="0" sldId="257"/>
            <ac:spMk id="30" creationId="{51B14ABF-6541-D8F1-17E5-74BD9E234D7E}"/>
          </ac:spMkLst>
        </pc:spChg>
        <pc:cxnChg chg="mod">
          <ac:chgData name="Vuyo Mjimba" userId="741f9f6d-ca1a-4a09-9111-11b9ba89a553" providerId="ADAL" clId="{B2951C61-FE58-4C6B-AB92-1349165C2515}" dt="2026-09-14T12:37:03.464" v="20" actId="1076"/>
          <ac:cxnSpMkLst>
            <pc:docMk/>
            <pc:sldMk cId="0" sldId="257"/>
            <ac:cxnSpMk id="7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2:37:44.268" v="28" actId="1076"/>
          <ac:cxnSpMkLst>
            <pc:docMk/>
            <pc:sldMk cId="0" sldId="257"/>
            <ac:cxnSpMk id="11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2:38:52.194" v="37" actId="1076"/>
          <ac:cxnSpMkLst>
            <pc:docMk/>
            <pc:sldMk cId="0" sldId="257"/>
            <ac:cxnSpMk id="15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2:39:26.850" v="44" actId="1076"/>
          <ac:cxnSpMkLst>
            <pc:docMk/>
            <pc:sldMk cId="0" sldId="257"/>
            <ac:cxnSpMk id="19" creationId="{00000000-0000-0000-0000-000000000000}"/>
          </ac:cxnSpMkLst>
        </pc:cxnChg>
      </pc:sldChg>
      <pc:sldChg chg="addSp delSp modSp mod">
        <pc:chgData name="Vuyo Mjimba" userId="741f9f6d-ca1a-4a09-9111-11b9ba89a553" providerId="ADAL" clId="{B2951C61-FE58-4C6B-AB92-1349165C2515}" dt="2026-09-14T12:56:58.018" v="210" actId="20577"/>
        <pc:sldMkLst>
          <pc:docMk/>
          <pc:sldMk cId="0" sldId="258"/>
        </pc:sldMkLst>
        <pc:spChg chg="mod">
          <ac:chgData name="Vuyo Mjimba" userId="741f9f6d-ca1a-4a09-9111-11b9ba89a553" providerId="ADAL" clId="{B2951C61-FE58-4C6B-AB92-1349165C2515}" dt="2026-09-14T12:56:44.768" v="208" actId="14100"/>
          <ac:spMkLst>
            <pc:docMk/>
            <pc:sldMk cId="0" sldId="258"/>
            <ac:spMk id="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6:58.018" v="210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6:38.146" v="207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0:38.689" v="165" actId="1076"/>
          <ac:spMkLst>
            <pc:docMk/>
            <pc:sldMk cId="0" sldId="258"/>
            <ac:spMk id="7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2:53:35.555" v="187" actId="478"/>
          <ac:spMkLst>
            <pc:docMk/>
            <pc:sldMk cId="0" sldId="258"/>
            <ac:spMk id="8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2:52:28.037" v="178" actId="478"/>
          <ac:spMkLst>
            <pc:docMk/>
            <pc:sldMk cId="0" sldId="258"/>
            <ac:spMk id="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2:22.033" v="177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1:17.728" v="169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2:57.792" v="183" actId="1076"/>
          <ac:spMkLst>
            <pc:docMk/>
            <pc:sldMk cId="0" sldId="258"/>
            <ac:spMk id="12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53:45.634" v="189" actId="478"/>
          <ac:spMkLst>
            <pc:docMk/>
            <pc:sldMk cId="0" sldId="258"/>
            <ac:spMk id="13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53:42.888" v="188" actId="478"/>
          <ac:spMkLst>
            <pc:docMk/>
            <pc:sldMk cId="0" sldId="258"/>
            <ac:spMk id="1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3:17.505" v="184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3:26.534" v="186" actId="123"/>
          <ac:spMkLst>
            <pc:docMk/>
            <pc:sldMk cId="0" sldId="258"/>
            <ac:spMk id="1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5:25.378" v="203" actId="1076"/>
          <ac:spMkLst>
            <pc:docMk/>
            <pc:sldMk cId="0" sldId="258"/>
            <ac:spMk id="17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56:30.908" v="206" actId="478"/>
          <ac:spMkLst>
            <pc:docMk/>
            <pc:sldMk cId="0" sldId="258"/>
            <ac:spMk id="18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2:56:28.086" v="205" actId="478"/>
          <ac:spMkLst>
            <pc:docMk/>
            <pc:sldMk cId="0" sldId="258"/>
            <ac:spMk id="1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6:21.195" v="204" actId="1076"/>
          <ac:spMkLst>
            <pc:docMk/>
            <pc:sldMk cId="0" sldId="258"/>
            <ac:spMk id="2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2:55:02.498" v="201" actId="1076"/>
          <ac:spMkLst>
            <pc:docMk/>
            <pc:sldMk cId="0" sldId="258"/>
            <ac:spMk id="21" creationId="{00000000-0000-0000-0000-000000000000}"/>
          </ac:spMkLst>
        </pc:spChg>
        <pc:spChg chg="add del mod">
          <ac:chgData name="Vuyo Mjimba" userId="741f9f6d-ca1a-4a09-9111-11b9ba89a553" providerId="ADAL" clId="{B2951C61-FE58-4C6B-AB92-1349165C2515}" dt="2026-09-14T12:50:33.370" v="164" actId="478"/>
          <ac:spMkLst>
            <pc:docMk/>
            <pc:sldMk cId="0" sldId="258"/>
            <ac:spMk id="22" creationId="{00000000-0000-0000-0000-000000000000}"/>
          </ac:spMkLst>
        </pc:spChg>
      </pc:sldChg>
      <pc:sldChg chg="delSp modSp mod modNotesTx">
        <pc:chgData name="Vuyo Mjimba" userId="741f9f6d-ca1a-4a09-9111-11b9ba89a553" providerId="ADAL" clId="{B2951C61-FE58-4C6B-AB92-1349165C2515}" dt="2026-09-14T13:04:54.532" v="241" actId="120"/>
        <pc:sldMkLst>
          <pc:docMk/>
          <pc:sldMk cId="0" sldId="259"/>
        </pc:sldMkLst>
        <pc:spChg chg="mod">
          <ac:chgData name="Vuyo Mjimba" userId="741f9f6d-ca1a-4a09-9111-11b9ba89a553" providerId="ADAL" clId="{B2951C61-FE58-4C6B-AB92-1349165C2515}" dt="2026-09-14T13:01:48.551" v="219" actId="1410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1:29.521" v="216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2:12.855" v="222" actId="255"/>
          <ac:spMkLst>
            <pc:docMk/>
            <pc:sldMk cId="0" sldId="259"/>
            <ac:spMk id="1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2:53.560" v="229" actId="255"/>
          <ac:spMkLst>
            <pc:docMk/>
            <pc:sldMk cId="0" sldId="259"/>
            <ac:spMk id="1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3:12.631" v="231" actId="2711"/>
          <ac:spMkLst>
            <pc:docMk/>
            <pc:sldMk cId="0" sldId="259"/>
            <ac:spMk id="1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3:51.477" v="234" actId="1076"/>
          <ac:spMkLst>
            <pc:docMk/>
            <pc:sldMk cId="0" sldId="259"/>
            <ac:spMk id="1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4:54.532" v="241" actId="120"/>
          <ac:spMkLst>
            <pc:docMk/>
            <pc:sldMk cId="0" sldId="259"/>
            <ac:spMk id="2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4:21.701" v="237" actId="1076"/>
          <ac:spMkLst>
            <pc:docMk/>
            <pc:sldMk cId="0" sldId="259"/>
            <ac:spMk id="21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00:20.748" v="211" actId="478"/>
          <ac:spMkLst>
            <pc:docMk/>
            <pc:sldMk cId="0" sldId="259"/>
            <ac:spMk id="22" creationId="{00000000-0000-0000-0000-000000000000}"/>
          </ac:spMkLst>
        </pc:spChg>
      </pc:sldChg>
      <pc:sldChg chg="delSp modSp mod">
        <pc:chgData name="Vuyo Mjimba" userId="741f9f6d-ca1a-4a09-9111-11b9ba89a553" providerId="ADAL" clId="{B2951C61-FE58-4C6B-AB92-1349165C2515}" dt="2026-09-14T13:22:55.886" v="328" actId="20577"/>
        <pc:sldMkLst>
          <pc:docMk/>
          <pc:sldMk cId="0" sldId="260"/>
        </pc:sldMkLst>
        <pc:spChg chg="mod">
          <ac:chgData name="Vuyo Mjimba" userId="741f9f6d-ca1a-4a09-9111-11b9ba89a553" providerId="ADAL" clId="{B2951C61-FE58-4C6B-AB92-1349165C2515}" dt="2026-09-14T13:09:58.142" v="257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0:43.753" v="260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1:19.064" v="262" actId="255"/>
          <ac:spMkLst>
            <pc:docMk/>
            <pc:sldMk cId="0" sldId="260"/>
            <ac:spMk id="1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1:53.321" v="264" actId="255"/>
          <ac:spMkLst>
            <pc:docMk/>
            <pc:sldMk cId="0" sldId="260"/>
            <ac:spMk id="1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2:35.095" v="268" actId="1076"/>
          <ac:spMkLst>
            <pc:docMk/>
            <pc:sldMk cId="0" sldId="260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7:31.099" v="250" actId="14100"/>
          <ac:spMkLst>
            <pc:docMk/>
            <pc:sldMk cId="0" sldId="260"/>
            <ac:spMk id="2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7:37.878" v="251" actId="14100"/>
          <ac:spMkLst>
            <pc:docMk/>
            <pc:sldMk cId="0" sldId="260"/>
            <ac:spMk id="2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06:59.047" v="246" actId="120"/>
          <ac:spMkLst>
            <pc:docMk/>
            <pc:sldMk cId="0" sldId="260"/>
            <ac:spMk id="2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22:55.886" v="328" actId="20577"/>
          <ac:spMkLst>
            <pc:docMk/>
            <pc:sldMk cId="0" sldId="260"/>
            <ac:spMk id="29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06:29.174" v="243" actId="478"/>
          <ac:spMkLst>
            <pc:docMk/>
            <pc:sldMk cId="0" sldId="260"/>
            <ac:spMk id="30" creationId="{00000000-0000-0000-0000-000000000000}"/>
          </ac:spMkLst>
        </pc:spChg>
      </pc:sldChg>
      <pc:sldChg chg="delSp modSp add del mod">
        <pc:chgData name="Vuyo Mjimba" userId="741f9f6d-ca1a-4a09-9111-11b9ba89a553" providerId="ADAL" clId="{B2951C61-FE58-4C6B-AB92-1349165C2515}" dt="2026-09-14T15:17:42.740" v="667" actId="2696"/>
        <pc:sldMkLst>
          <pc:docMk/>
          <pc:sldMk cId="0" sldId="261"/>
        </pc:sldMkLst>
        <pc:spChg chg="mod">
          <ac:chgData name="Vuyo Mjimba" userId="741f9f6d-ca1a-4a09-9111-11b9ba89a553" providerId="ADAL" clId="{B2951C61-FE58-4C6B-AB92-1349165C2515}" dt="2026-09-14T13:14:04.175" v="271" actId="255"/>
          <ac:spMkLst>
            <pc:docMk/>
            <pc:sldMk cId="0" sldId="261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5:50.949" v="279" actId="2711"/>
          <ac:spMkLst>
            <pc:docMk/>
            <pc:sldMk cId="0" sldId="261"/>
            <ac:spMk id="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2:04.868" v="370" actId="120"/>
          <ac:spMkLst>
            <pc:docMk/>
            <pc:sldMk cId="0" sldId="261"/>
            <ac:spMk id="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20:36.477" v="310" actId="1076"/>
          <ac:spMkLst>
            <pc:docMk/>
            <pc:sldMk cId="0" sldId="261"/>
            <ac:spMk id="10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20:20.246" v="306" actId="478"/>
          <ac:spMkLst>
            <pc:docMk/>
            <pc:sldMk cId="0" sldId="261"/>
            <ac:spMk id="11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3:20:17.746" v="305" actId="478"/>
          <ac:spMkLst>
            <pc:docMk/>
            <pc:sldMk cId="0" sldId="261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7:09.827" v="286" actId="107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6:28.589" v="282" actId="255"/>
          <ac:spMkLst>
            <pc:docMk/>
            <pc:sldMk cId="0" sldId="261"/>
            <ac:spMk id="1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28:56.580" v="336" actId="120"/>
          <ac:spMkLst>
            <pc:docMk/>
            <pc:sldMk cId="0" sldId="261"/>
            <ac:spMk id="1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2:10.656" v="371" actId="120"/>
          <ac:spMkLst>
            <pc:docMk/>
            <pc:sldMk cId="0" sldId="261"/>
            <ac:spMk id="1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20:42.250" v="311" actId="1076"/>
          <ac:spMkLst>
            <pc:docMk/>
            <pc:sldMk cId="0" sldId="261"/>
            <ac:spMk id="19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20:30.759" v="309" actId="478"/>
          <ac:spMkLst>
            <pc:docMk/>
            <pc:sldMk cId="0" sldId="261"/>
            <ac:spMk id="20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3:20:26.675" v="308" actId="478"/>
          <ac:spMkLst>
            <pc:docMk/>
            <pc:sldMk cId="0" sldId="261"/>
            <ac:spMk id="2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3:19:32.415" v="299" actId="255"/>
          <ac:spMkLst>
            <pc:docMk/>
            <pc:sldMk cId="0" sldId="261"/>
            <ac:spMk id="2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28:48.573" v="335" actId="120"/>
          <ac:spMkLst>
            <pc:docMk/>
            <pc:sldMk cId="0" sldId="261"/>
            <ac:spMk id="2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2:16.632" v="372" actId="120"/>
          <ac:spMkLst>
            <pc:docMk/>
            <pc:sldMk cId="0" sldId="261"/>
            <ac:spMk id="2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28:34.283" v="334" actId="20577"/>
          <ac:spMkLst>
            <pc:docMk/>
            <pc:sldMk cId="0" sldId="261"/>
            <ac:spMk id="28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22:06.358" v="322" actId="478"/>
          <ac:spMkLst>
            <pc:docMk/>
            <pc:sldMk cId="0" sldId="261"/>
            <ac:spMk id="29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22:02.791" v="321" actId="478"/>
          <ac:spMkLst>
            <pc:docMk/>
            <pc:sldMk cId="0" sldId="261"/>
            <ac:spMk id="3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29:36.954" v="339" actId="255"/>
          <ac:spMkLst>
            <pc:docMk/>
            <pc:sldMk cId="0" sldId="261"/>
            <ac:spMk id="3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2:23.062" v="373" actId="120"/>
          <ac:spMkLst>
            <pc:docMk/>
            <pc:sldMk cId="0" sldId="261"/>
            <ac:spMk id="3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3:11.056" v="380" actId="207"/>
          <ac:spMkLst>
            <pc:docMk/>
            <pc:sldMk cId="0" sldId="261"/>
            <ac:spMk id="37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4:29:51.995" v="342" actId="478"/>
          <ac:spMkLst>
            <pc:docMk/>
            <pc:sldMk cId="0" sldId="261"/>
            <ac:spMk id="38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4:29:49.149" v="341" actId="478"/>
          <ac:spMkLst>
            <pc:docMk/>
            <pc:sldMk cId="0" sldId="261"/>
            <ac:spMk id="3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0:16.408" v="347" actId="1076"/>
          <ac:spMkLst>
            <pc:docMk/>
            <pc:sldMk cId="0" sldId="261"/>
            <ac:spMk id="4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2:29.792" v="374" actId="120"/>
          <ac:spMkLst>
            <pc:docMk/>
            <pc:sldMk cId="0" sldId="261"/>
            <ac:spMk id="4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3:01.603" v="379" actId="207"/>
          <ac:spMkLst>
            <pc:docMk/>
            <pc:sldMk cId="0" sldId="261"/>
            <ac:spMk id="46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4:30:08.964" v="345" actId="478"/>
          <ac:spMkLst>
            <pc:docMk/>
            <pc:sldMk cId="0" sldId="261"/>
            <ac:spMk id="47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3:13:18.459" v="269" actId="478"/>
          <ac:spMkLst>
            <pc:docMk/>
            <pc:sldMk cId="0" sldId="261"/>
            <ac:spMk id="49" creationId="{00000000-0000-0000-0000-000000000000}"/>
          </ac:spMkLst>
        </pc:spChg>
        <pc:cxnChg chg="mod">
          <ac:chgData name="Vuyo Mjimba" userId="741f9f6d-ca1a-4a09-9111-11b9ba89a553" providerId="ADAL" clId="{B2951C61-FE58-4C6B-AB92-1349165C2515}" dt="2026-09-14T13:18:30.507" v="297" actId="14100"/>
          <ac:cxnSpMkLst>
            <pc:docMk/>
            <pc:sldMk cId="0" sldId="261"/>
            <ac:cxnSpMk id="17" creationId="{00000000-0000-0000-0000-000000000000}"/>
          </ac:cxnSpMkLst>
        </pc:cxnChg>
      </pc:sldChg>
      <pc:sldChg chg="delSp modSp mod modNotesTx">
        <pc:chgData name="Vuyo Mjimba" userId="741f9f6d-ca1a-4a09-9111-11b9ba89a553" providerId="ADAL" clId="{B2951C61-FE58-4C6B-AB92-1349165C2515}" dt="2026-09-14T14:37:40.379" v="408" actId="6549"/>
        <pc:sldMkLst>
          <pc:docMk/>
          <pc:sldMk cId="0" sldId="262"/>
        </pc:sldMkLst>
        <pc:spChg chg="mod">
          <ac:chgData name="Vuyo Mjimba" userId="741f9f6d-ca1a-4a09-9111-11b9ba89a553" providerId="ADAL" clId="{B2951C61-FE58-4C6B-AB92-1349165C2515}" dt="2026-09-14T14:34:02.962" v="382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6:21.333" v="403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6:25.571" v="404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7:27.337" v="405" actId="1410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7:34.148" v="407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6:03.205" v="399" actId="14100"/>
          <ac:spMkLst>
            <pc:docMk/>
            <pc:sldMk cId="0" sldId="262"/>
            <ac:spMk id="1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6:14.293" v="402" actId="20577"/>
          <ac:spMkLst>
            <pc:docMk/>
            <pc:sldMk cId="0" sldId="262"/>
            <ac:spMk id="2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4:44.455" v="388" actId="120"/>
          <ac:spMkLst>
            <pc:docMk/>
            <pc:sldMk cId="0" sldId="262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5:06.777" v="391" actId="2711"/>
          <ac:spMkLst>
            <pc:docMk/>
            <pc:sldMk cId="0" sldId="262"/>
            <ac:spMk id="2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4:23.581" v="385" actId="120"/>
          <ac:spMkLst>
            <pc:docMk/>
            <pc:sldMk cId="0" sldId="262"/>
            <ac:spMk id="2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35:34.686" v="394" actId="120"/>
          <ac:spMkLst>
            <pc:docMk/>
            <pc:sldMk cId="0" sldId="262"/>
            <ac:spMk id="28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3:22:35.786" v="325" actId="478"/>
          <ac:spMkLst>
            <pc:docMk/>
            <pc:sldMk cId="0" sldId="262"/>
            <ac:spMk id="29" creationId="{00000000-0000-0000-0000-000000000000}"/>
          </ac:spMkLst>
        </pc:spChg>
      </pc:sldChg>
      <pc:sldChg chg="delSp modSp mod">
        <pc:chgData name="Vuyo Mjimba" userId="741f9f6d-ca1a-4a09-9111-11b9ba89a553" providerId="ADAL" clId="{B2951C61-FE58-4C6B-AB92-1349165C2515}" dt="2026-09-14T14:43:00.580" v="443" actId="2711"/>
        <pc:sldMkLst>
          <pc:docMk/>
          <pc:sldMk cId="0" sldId="263"/>
        </pc:sldMkLst>
        <pc:spChg chg="mod">
          <ac:chgData name="Vuyo Mjimba" userId="741f9f6d-ca1a-4a09-9111-11b9ba89a553" providerId="ADAL" clId="{B2951C61-FE58-4C6B-AB92-1349165C2515}" dt="2026-09-14T14:43:00.580" v="443" actId="2711"/>
          <ac:spMkLst>
            <pc:docMk/>
            <pc:sldMk cId="0" sldId="263"/>
            <ac:spMk id="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1:16.650" v="428" actId="255"/>
          <ac:spMkLst>
            <pc:docMk/>
            <pc:sldMk cId="0" sldId="263"/>
            <ac:spMk id="1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1:04.846" v="426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1:53.077" v="433" actId="255"/>
          <ac:spMkLst>
            <pc:docMk/>
            <pc:sldMk cId="0" sldId="263"/>
            <ac:spMk id="1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1:34.989" v="431" actId="207"/>
          <ac:spMkLst>
            <pc:docMk/>
            <pc:sldMk cId="0" sldId="263"/>
            <ac:spMk id="1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2:06.829" v="435" actId="255"/>
          <ac:spMkLst>
            <pc:docMk/>
            <pc:sldMk cId="0" sldId="263"/>
            <ac:spMk id="2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2:41.337" v="441" actId="255"/>
          <ac:spMkLst>
            <pc:docMk/>
            <pc:sldMk cId="0" sldId="263"/>
            <ac:spMk id="21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4:40:09.714" v="419" actId="478"/>
          <ac:spMkLst>
            <pc:docMk/>
            <pc:sldMk cId="0" sldId="263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0:53.407" v="424" actId="255"/>
          <ac:spMkLst>
            <pc:docMk/>
            <pc:sldMk cId="0" sldId="263"/>
            <ac:spMk id="23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4:38:14.550" v="412" actId="478"/>
          <ac:spMkLst>
            <pc:docMk/>
            <pc:sldMk cId="0" sldId="263"/>
            <ac:spMk id="24" creationId="{00000000-0000-0000-0000-000000000000}"/>
          </ac:spMkLst>
        </pc:spChg>
      </pc:sldChg>
      <pc:sldChg chg="delSp modSp mod">
        <pc:chgData name="Vuyo Mjimba" userId="741f9f6d-ca1a-4a09-9111-11b9ba89a553" providerId="ADAL" clId="{B2951C61-FE58-4C6B-AB92-1349165C2515}" dt="2026-09-14T15:22:42.964" v="701" actId="255"/>
        <pc:sldMkLst>
          <pc:docMk/>
          <pc:sldMk cId="0" sldId="264"/>
        </pc:sldMkLst>
        <pc:spChg chg="mod">
          <ac:chgData name="Vuyo Mjimba" userId="741f9f6d-ca1a-4a09-9111-11b9ba89a553" providerId="ADAL" clId="{B2951C61-FE58-4C6B-AB92-1349165C2515}" dt="2026-09-14T15:19:21.118" v="670" actId="255"/>
          <ac:spMkLst>
            <pc:docMk/>
            <pc:sldMk cId="0" sldId="264"/>
            <ac:spMk id="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9:33.362" v="672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2:06.121" v="695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2:19.637" v="697" actId="25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2:42.964" v="701" actId="255"/>
          <ac:spMkLst>
            <pc:docMk/>
            <pc:sldMk cId="0" sldId="264"/>
            <ac:spMk id="1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2:31.062" v="699" actId="255"/>
          <ac:spMkLst>
            <pc:docMk/>
            <pc:sldMk cId="0" sldId="264"/>
            <ac:spMk id="1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9:54.757" v="674" actId="255"/>
          <ac:spMkLst>
            <pc:docMk/>
            <pc:sldMk cId="0" sldId="264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0:12.614" v="679" actId="20577"/>
          <ac:spMkLst>
            <pc:docMk/>
            <pc:sldMk cId="0" sldId="264"/>
            <ac:spMk id="2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1:16.947" v="689" actId="255"/>
          <ac:spMkLst>
            <pc:docMk/>
            <pc:sldMk cId="0" sldId="264"/>
            <ac:spMk id="2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0:41.051" v="683" actId="2711"/>
          <ac:spMkLst>
            <pc:docMk/>
            <pc:sldMk cId="0" sldId="264"/>
            <ac:spMk id="2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1:33.425" v="693" actId="255"/>
          <ac:spMkLst>
            <pc:docMk/>
            <pc:sldMk cId="0" sldId="264"/>
            <ac:spMk id="3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21:04.953" v="687" actId="255"/>
          <ac:spMkLst>
            <pc:docMk/>
            <pc:sldMk cId="0" sldId="264"/>
            <ac:spMk id="33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5:01:39.514" v="576" actId="478"/>
          <ac:spMkLst>
            <pc:docMk/>
            <pc:sldMk cId="0" sldId="264"/>
            <ac:spMk id="34" creationId="{00000000-0000-0000-0000-000000000000}"/>
          </ac:spMkLst>
        </pc:spChg>
      </pc:sldChg>
      <pc:sldChg chg="delSp modSp mod">
        <pc:chgData name="Vuyo Mjimba" userId="741f9f6d-ca1a-4a09-9111-11b9ba89a553" providerId="ADAL" clId="{B2951C61-FE58-4C6B-AB92-1349165C2515}" dt="2026-09-14T14:52:04.097" v="523" actId="20577"/>
        <pc:sldMkLst>
          <pc:docMk/>
          <pc:sldMk cId="0" sldId="265"/>
        </pc:sldMkLst>
        <pc:spChg chg="mod">
          <ac:chgData name="Vuyo Mjimba" userId="741f9f6d-ca1a-4a09-9111-11b9ba89a553" providerId="ADAL" clId="{B2951C61-FE58-4C6B-AB92-1349165C2515}" dt="2026-09-14T14:45:46.681" v="465" actId="14100"/>
          <ac:spMkLst>
            <pc:docMk/>
            <pc:sldMk cId="0" sldId="265"/>
            <ac:spMk id="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5:51.434" v="466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4:37.995" v="448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4:43.126" v="449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4:56.360" v="453" actId="1076"/>
          <ac:spMkLst>
            <pc:docMk/>
            <pc:sldMk cId="0" sldId="265"/>
            <ac:spMk id="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5:05.763" v="455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6:22.274" v="474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6:28.588" v="475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6:03.906" v="469" actId="1076"/>
          <ac:spMkLst>
            <pc:docMk/>
            <pc:sldMk cId="0" sldId="265"/>
            <ac:spMk id="1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6:40.411" v="479" actId="1076"/>
          <ac:spMkLst>
            <pc:docMk/>
            <pc:sldMk cId="0" sldId="265"/>
            <ac:spMk id="1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5:29.033" v="460" actId="1076"/>
          <ac:spMkLst>
            <pc:docMk/>
            <pc:sldMk cId="0" sldId="265"/>
            <ac:spMk id="1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5:32.367" v="461" actId="1076"/>
          <ac:spMkLst>
            <pc:docMk/>
            <pc:sldMk cId="0" sldId="265"/>
            <ac:spMk id="1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0:04.893" v="503" actId="255"/>
          <ac:spMkLst>
            <pc:docMk/>
            <pc:sldMk cId="0" sldId="265"/>
            <ac:spMk id="2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7:54.318" v="489" actId="207"/>
          <ac:spMkLst>
            <pc:docMk/>
            <pc:sldMk cId="0" sldId="265"/>
            <ac:spMk id="2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8:47.293" v="494" actId="14100"/>
          <ac:spMkLst>
            <pc:docMk/>
            <pc:sldMk cId="0" sldId="265"/>
            <ac:spMk id="2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9:09.752" v="498" actId="255"/>
          <ac:spMkLst>
            <pc:docMk/>
            <pc:sldMk cId="0" sldId="265"/>
            <ac:spMk id="2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49:54.138" v="502" actId="2711"/>
          <ac:spMkLst>
            <pc:docMk/>
            <pc:sldMk cId="0" sldId="265"/>
            <ac:spMk id="3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0:21.760" v="505" actId="255"/>
          <ac:spMkLst>
            <pc:docMk/>
            <pc:sldMk cId="0" sldId="265"/>
            <ac:spMk id="3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0:43.049" v="509" actId="14100"/>
          <ac:spMkLst>
            <pc:docMk/>
            <pc:sldMk cId="0" sldId="265"/>
            <ac:spMk id="3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0:55.284" v="511" actId="255"/>
          <ac:spMkLst>
            <pc:docMk/>
            <pc:sldMk cId="0" sldId="265"/>
            <ac:spMk id="3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1:30.940" v="515" actId="255"/>
          <ac:spMkLst>
            <pc:docMk/>
            <pc:sldMk cId="0" sldId="265"/>
            <ac:spMk id="3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1:18.539" v="513" actId="255"/>
          <ac:spMkLst>
            <pc:docMk/>
            <pc:sldMk cId="0" sldId="265"/>
            <ac:spMk id="4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2:04.097" v="523" actId="20577"/>
          <ac:spMkLst>
            <pc:docMk/>
            <pc:sldMk cId="0" sldId="265"/>
            <ac:spMk id="41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4:46:56.454" v="482" actId="478"/>
          <ac:spMkLst>
            <pc:docMk/>
            <pc:sldMk cId="0" sldId="265"/>
            <ac:spMk id="42" creationId="{00000000-0000-0000-0000-000000000000}"/>
          </ac:spMkLst>
        </pc:spChg>
        <pc:cxnChg chg="mod">
          <ac:chgData name="Vuyo Mjimba" userId="741f9f6d-ca1a-4a09-9111-11b9ba89a553" providerId="ADAL" clId="{B2951C61-FE58-4C6B-AB92-1349165C2515}" dt="2026-09-14T14:45:21.324" v="459" actId="1076"/>
          <ac:cxnSpMkLst>
            <pc:docMk/>
            <pc:sldMk cId="0" sldId="265"/>
            <ac:cxnSpMk id="8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4:45:10.121" v="456" actId="14100"/>
          <ac:cxnSpMkLst>
            <pc:docMk/>
            <pc:sldMk cId="0" sldId="265"/>
            <ac:cxnSpMk id="11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4:46:36.549" v="478" actId="1076"/>
          <ac:cxnSpMkLst>
            <pc:docMk/>
            <pc:sldMk cId="0" sldId="265"/>
            <ac:cxnSpMk id="14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4:45:59.229" v="468" actId="1076"/>
          <ac:cxnSpMkLst>
            <pc:docMk/>
            <pc:sldMk cId="0" sldId="265"/>
            <ac:cxnSpMk id="17" creationId="{00000000-0000-0000-0000-000000000000}"/>
          </ac:cxnSpMkLst>
        </pc:cxnChg>
        <pc:cxnChg chg="mod">
          <ac:chgData name="Vuyo Mjimba" userId="741f9f6d-ca1a-4a09-9111-11b9ba89a553" providerId="ADAL" clId="{B2951C61-FE58-4C6B-AB92-1349165C2515}" dt="2026-09-14T14:45:43.797" v="464" actId="1076"/>
          <ac:cxnSpMkLst>
            <pc:docMk/>
            <pc:sldMk cId="0" sldId="265"/>
            <ac:cxnSpMk id="20" creationId="{00000000-0000-0000-0000-000000000000}"/>
          </ac:cxnSpMkLst>
        </pc:cxnChg>
      </pc:sldChg>
      <pc:sldChg chg="delSp modSp del mod">
        <pc:chgData name="Vuyo Mjimba" userId="741f9f6d-ca1a-4a09-9111-11b9ba89a553" providerId="ADAL" clId="{B2951C61-FE58-4C6B-AB92-1349165C2515}" dt="2026-09-14T15:04:46.185" v="577" actId="2696"/>
        <pc:sldMkLst>
          <pc:docMk/>
          <pc:sldMk cId="0" sldId="266"/>
        </pc:sldMkLst>
        <pc:spChg chg="mod">
          <ac:chgData name="Vuyo Mjimba" userId="741f9f6d-ca1a-4a09-9111-11b9ba89a553" providerId="ADAL" clId="{B2951C61-FE58-4C6B-AB92-1349165C2515}" dt="2026-09-14T14:53:39.282" v="530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4:19.559" v="532" actId="2711"/>
          <ac:spMkLst>
            <pc:docMk/>
            <pc:sldMk cId="0" sldId="266"/>
            <ac:spMk id="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7:08.467" v="545" actId="14100"/>
          <ac:spMkLst>
            <pc:docMk/>
            <pc:sldMk cId="0" sldId="266"/>
            <ac:spMk id="1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7:11.926" v="546" actId="1076"/>
          <ac:spMkLst>
            <pc:docMk/>
            <pc:sldMk cId="0" sldId="266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6:04.233" v="537" actId="255"/>
          <ac:spMkLst>
            <pc:docMk/>
            <pc:sldMk cId="0" sldId="266"/>
            <ac:spMk id="1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7:16.587" v="547" actId="1076"/>
          <ac:spMkLst>
            <pc:docMk/>
            <pc:sldMk cId="0" sldId="266"/>
            <ac:spMk id="1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7:35.240" v="550" actId="255"/>
          <ac:spMkLst>
            <pc:docMk/>
            <pc:sldMk cId="0" sldId="266"/>
            <ac:spMk id="2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7:51.709" v="552" actId="2711"/>
          <ac:spMkLst>
            <pc:docMk/>
            <pc:sldMk cId="0" sldId="266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8:52.908" v="555" actId="255"/>
          <ac:spMkLst>
            <pc:docMk/>
            <pc:sldMk cId="0" sldId="266"/>
            <ac:spMk id="2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9:05.728" v="557" actId="255"/>
          <ac:spMkLst>
            <pc:docMk/>
            <pc:sldMk cId="0" sldId="266"/>
            <ac:spMk id="2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4:59:25.739" v="561" actId="1076"/>
          <ac:spMkLst>
            <pc:docMk/>
            <pc:sldMk cId="0" sldId="266"/>
            <ac:spMk id="29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4:52:56.870" v="528" actId="478"/>
          <ac:spMkLst>
            <pc:docMk/>
            <pc:sldMk cId="0" sldId="266"/>
            <ac:spMk id="30" creationId="{00000000-0000-0000-0000-000000000000}"/>
          </ac:spMkLst>
        </pc:spChg>
      </pc:sldChg>
      <pc:sldChg chg="add del">
        <pc:chgData name="Vuyo Mjimba" userId="741f9f6d-ca1a-4a09-9111-11b9ba89a553" providerId="ADAL" clId="{B2951C61-FE58-4C6B-AB92-1349165C2515}" dt="2026-09-14T15:16:05.724" v="660" actId="2696"/>
        <pc:sldMkLst>
          <pc:docMk/>
          <pc:sldMk cId="481817600" sldId="266"/>
        </pc:sldMkLst>
      </pc:sldChg>
      <pc:sldChg chg="delSp modSp mod">
        <pc:chgData name="Vuyo Mjimba" userId="741f9f6d-ca1a-4a09-9111-11b9ba89a553" providerId="ADAL" clId="{B2951C61-FE58-4C6B-AB92-1349165C2515}" dt="2026-09-14T16:32:38.830" v="760" actId="255"/>
        <pc:sldMkLst>
          <pc:docMk/>
          <pc:sldMk cId="0" sldId="267"/>
        </pc:sldMkLst>
        <pc:spChg chg="mod">
          <ac:chgData name="Vuyo Mjimba" userId="741f9f6d-ca1a-4a09-9111-11b9ba89a553" providerId="ADAL" clId="{B2951C61-FE58-4C6B-AB92-1349165C2515}" dt="2026-09-14T15:00:08.128" v="569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0:37.864" v="574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6:31:07.416" v="754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6:31:40.595" v="756" actId="2711"/>
          <ac:spMkLst>
            <pc:docMk/>
            <pc:sldMk cId="0" sldId="267"/>
            <ac:spMk id="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6:32:03.600" v="758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6:32:38.830" v="760" actId="255"/>
          <ac:spMkLst>
            <pc:docMk/>
            <pc:sldMk cId="0" sldId="267"/>
            <ac:spMk id="1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6:30:41.995" v="752" actId="255"/>
          <ac:spMkLst>
            <pc:docMk/>
            <pc:sldMk cId="0" sldId="267"/>
            <ac:spMk id="13" creationId="{00000000-0000-0000-0000-000000000000}"/>
          </ac:spMkLst>
        </pc:spChg>
        <pc:spChg chg="del">
          <ac:chgData name="Vuyo Mjimba" userId="741f9f6d-ca1a-4a09-9111-11b9ba89a553" providerId="ADAL" clId="{B2951C61-FE58-4C6B-AB92-1349165C2515}" dt="2026-09-14T15:24:19.976" v="703" actId="478"/>
          <ac:spMkLst>
            <pc:docMk/>
            <pc:sldMk cId="0" sldId="267"/>
            <ac:spMk id="14" creationId="{00000000-0000-0000-0000-000000000000}"/>
          </ac:spMkLst>
        </pc:spChg>
      </pc:sldChg>
      <pc:sldChg chg="delSp modSp del mod">
        <pc:chgData name="Vuyo Mjimba" userId="741f9f6d-ca1a-4a09-9111-11b9ba89a553" providerId="ADAL" clId="{B2951C61-FE58-4C6B-AB92-1349165C2515}" dt="2026-09-14T15:18:30.157" v="668" actId="2696"/>
        <pc:sldMkLst>
          <pc:docMk/>
          <pc:sldMk cId="0" sldId="268"/>
        </pc:sldMkLst>
        <pc:spChg chg="mod">
          <ac:chgData name="Vuyo Mjimba" userId="741f9f6d-ca1a-4a09-9111-11b9ba89a553" providerId="ADAL" clId="{B2951C61-FE58-4C6B-AB92-1349165C2515}" dt="2026-09-14T15:14:55.760" v="655" actId="20577"/>
          <ac:spMkLst>
            <pc:docMk/>
            <pc:sldMk cId="0" sldId="268"/>
            <ac:spMk id="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7:06.894" v="583" actId="1076"/>
          <ac:spMkLst>
            <pc:docMk/>
            <pc:sldMk cId="0" sldId="268"/>
            <ac:spMk id="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7:27.149" v="587" actId="1076"/>
          <ac:spMkLst>
            <pc:docMk/>
            <pc:sldMk cId="0" sldId="268"/>
            <ac:spMk id="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0:34.503" v="623" actId="113"/>
          <ac:spMkLst>
            <pc:docMk/>
            <pc:sldMk cId="0" sldId="268"/>
            <ac:spMk id="6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0:47.437" v="624" actId="2711"/>
          <ac:spMkLst>
            <pc:docMk/>
            <pc:sldMk cId="0" sldId="268"/>
            <ac:spMk id="7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8:21.939" v="597" actId="1076"/>
          <ac:spMkLst>
            <pc:docMk/>
            <pc:sldMk cId="0" sldId="268"/>
            <ac:spMk id="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0:13.001" v="620" actId="207"/>
          <ac:spMkLst>
            <pc:docMk/>
            <pc:sldMk cId="0" sldId="268"/>
            <ac:spMk id="10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9:35.167" v="613" actId="25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3:03.017" v="627" actId="113"/>
          <ac:spMkLst>
            <pc:docMk/>
            <pc:sldMk cId="0" sldId="268"/>
            <ac:spMk id="1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3:16.493" v="629" actId="255"/>
          <ac:spMkLst>
            <pc:docMk/>
            <pc:sldMk cId="0" sldId="268"/>
            <ac:spMk id="15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3:39.464" v="634" actId="207"/>
          <ac:spMkLst>
            <pc:docMk/>
            <pc:sldMk cId="0" sldId="268"/>
            <ac:spMk id="18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4:33.199" v="641" actId="207"/>
          <ac:spMkLst>
            <pc:docMk/>
            <pc:sldMk cId="0" sldId="268"/>
            <ac:spMk id="19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4:13.711" v="638" actId="207"/>
          <ac:spMkLst>
            <pc:docMk/>
            <pc:sldMk cId="0" sldId="268"/>
            <ac:spMk id="22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14:47.618" v="643" actId="255"/>
          <ac:spMkLst>
            <pc:docMk/>
            <pc:sldMk cId="0" sldId="268"/>
            <ac:spMk id="23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8:10.984" v="596" actId="207"/>
          <ac:spMkLst>
            <pc:docMk/>
            <pc:sldMk cId="0" sldId="268"/>
            <ac:spMk id="24" creationId="{00000000-0000-0000-0000-000000000000}"/>
          </ac:spMkLst>
        </pc:spChg>
        <pc:spChg chg="mod">
          <ac:chgData name="Vuyo Mjimba" userId="741f9f6d-ca1a-4a09-9111-11b9ba89a553" providerId="ADAL" clId="{B2951C61-FE58-4C6B-AB92-1349165C2515}" dt="2026-09-14T15:09:03.121" v="608" actId="20577"/>
          <ac:spMkLst>
            <pc:docMk/>
            <pc:sldMk cId="0" sldId="268"/>
            <ac:spMk id="25" creationId="{00000000-0000-0000-0000-000000000000}"/>
          </ac:spMkLst>
        </pc:spChg>
        <pc:spChg chg="del mod">
          <ac:chgData name="Vuyo Mjimba" userId="741f9f6d-ca1a-4a09-9111-11b9ba89a553" providerId="ADAL" clId="{B2951C61-FE58-4C6B-AB92-1349165C2515}" dt="2026-09-14T15:07:44.714" v="591" actId="478"/>
          <ac:spMkLst>
            <pc:docMk/>
            <pc:sldMk cId="0" sldId="268"/>
            <ac:spMk id="26" creationId="{00000000-0000-0000-0000-000000000000}"/>
          </ac:spMkLst>
        </pc:spChg>
      </pc:sldChg>
      <pc:sldChg chg="addSp delSp del mod">
        <pc:chgData name="Vuyo Mjimba" userId="741f9f6d-ca1a-4a09-9111-11b9ba89a553" providerId="ADAL" clId="{B2951C61-FE58-4C6B-AB92-1349165C2515}" dt="2026-09-14T15:25:13.107" v="707" actId="2696"/>
        <pc:sldMkLst>
          <pc:docMk/>
          <pc:sldMk cId="0" sldId="269"/>
        </pc:sldMkLst>
        <pc:picChg chg="add del">
          <ac:chgData name="Vuyo Mjimba" userId="741f9f6d-ca1a-4a09-9111-11b9ba89a553" providerId="ADAL" clId="{B2951C61-FE58-4C6B-AB92-1349165C2515}" dt="2026-09-14T15:04:54.259" v="579" actId="22"/>
          <ac:picMkLst>
            <pc:docMk/>
            <pc:sldMk cId="0" sldId="269"/>
            <ac:picMk id="27" creationId="{F62B16FF-E78F-6321-3C7B-226940E81247}"/>
          </ac:picMkLst>
        </pc:picChg>
      </pc:sldChg>
      <pc:sldChg chg="add">
        <pc:chgData name="Vuyo Mjimba" userId="741f9f6d-ca1a-4a09-9111-11b9ba89a553" providerId="ADAL" clId="{B2951C61-FE58-4C6B-AB92-1349165C2515}" dt="2026-09-14T15:25:25.428" v="709"/>
        <pc:sldMkLst>
          <pc:docMk/>
          <pc:sldMk cId="2960436063" sldId="269"/>
        </pc:sldMkLst>
      </pc:sldChg>
      <pc:sldChg chg="new del">
        <pc:chgData name="Vuyo Mjimba" userId="741f9f6d-ca1a-4a09-9111-11b9ba89a553" providerId="ADAL" clId="{B2951C61-FE58-4C6B-AB92-1349165C2515}" dt="2026-09-14T15:17:28.892" v="666" actId="2696"/>
        <pc:sldMkLst>
          <pc:docMk/>
          <pc:sldMk cId="479723419" sldId="270"/>
        </pc:sldMkLst>
      </pc:sldChg>
      <pc:sldChg chg="new del">
        <pc:chgData name="Vuyo Mjimba" userId="741f9f6d-ca1a-4a09-9111-11b9ba89a553" providerId="ADAL" clId="{B2951C61-FE58-4C6B-AB92-1349165C2515}" dt="2026-09-14T15:05:09.942" v="582" actId="2696"/>
        <pc:sldMkLst>
          <pc:docMk/>
          <pc:sldMk cId="2311874148" sldId="270"/>
        </pc:sldMkLst>
      </pc:sldChg>
      <pc:sldChg chg="add">
        <pc:chgData name="Vuyo Mjimba" userId="741f9f6d-ca1a-4a09-9111-11b9ba89a553" providerId="ADAL" clId="{B2951C61-FE58-4C6B-AB92-1349165C2515}" dt="2026-09-14T15:24:28.316" v="705"/>
        <pc:sldMkLst>
          <pc:docMk/>
          <pc:sldMk cId="3493481569" sldId="270"/>
        </pc:sldMkLst>
      </pc:sldChg>
      <pc:sldChg chg="new del">
        <pc:chgData name="Vuyo Mjimba" userId="741f9f6d-ca1a-4a09-9111-11b9ba89a553" providerId="ADAL" clId="{B2951C61-FE58-4C6B-AB92-1349165C2515}" dt="2026-09-14T15:16:39.102" v="663" actId="680"/>
        <pc:sldMkLst>
          <pc:docMk/>
          <pc:sldMk cId="3508096614" sldId="270"/>
        </pc:sldMkLst>
      </pc:sldChg>
      <pc:sldChg chg="addSp modSp add mod">
        <pc:chgData name="Vuyo Mjimba" userId="741f9f6d-ca1a-4a09-9111-11b9ba89a553" providerId="ADAL" clId="{B2951C61-FE58-4C6B-AB92-1349165C2515}" dt="2026-09-14T16:26:07.208" v="749" actId="207"/>
        <pc:sldMkLst>
          <pc:docMk/>
          <pc:sldMk cId="2054398733" sldId="271"/>
        </pc:sldMkLst>
        <pc:spChg chg="mod">
          <ac:chgData name="Vuyo Mjimba" userId="741f9f6d-ca1a-4a09-9111-11b9ba89a553" providerId="ADAL" clId="{B2951C61-FE58-4C6B-AB92-1349165C2515}" dt="2026-09-14T16:22:55.141" v="729" actId="20577"/>
          <ac:spMkLst>
            <pc:docMk/>
            <pc:sldMk cId="2054398733" sldId="271"/>
            <ac:spMk id="3" creationId="{7E394EAE-F5ED-764F-51B0-5AC219A6DE0F}"/>
          </ac:spMkLst>
        </pc:spChg>
        <pc:spChg chg="add mod">
          <ac:chgData name="Vuyo Mjimba" userId="741f9f6d-ca1a-4a09-9111-11b9ba89a553" providerId="ADAL" clId="{B2951C61-FE58-4C6B-AB92-1349165C2515}" dt="2026-09-14T16:26:07.208" v="749" actId="207"/>
          <ac:spMkLst>
            <pc:docMk/>
            <pc:sldMk cId="2054398733" sldId="271"/>
            <ac:spMk id="26" creationId="{EF3FFDBB-20DC-9195-730C-0EAF2A5B7695}"/>
          </ac:spMkLst>
        </pc:spChg>
      </pc:sldChg>
      <pc:sldChg chg="add del">
        <pc:chgData name="Vuyo Mjimba" userId="741f9f6d-ca1a-4a09-9111-11b9ba89a553" providerId="ADAL" clId="{B2951C61-FE58-4C6B-AB92-1349165C2515}" dt="2026-09-14T15:16:36.794" v="662"/>
        <pc:sldMkLst>
          <pc:docMk/>
          <pc:sldMk cId="3504805975" sldId="271"/>
        </pc:sldMkLst>
      </pc:sldChg>
      <pc:sldChg chg="modSp add mod">
        <pc:chgData name="Vuyo Mjimba" userId="741f9f6d-ca1a-4a09-9111-11b9ba89a553" providerId="ADAL" clId="{B2951C61-FE58-4C6B-AB92-1349165C2515}" dt="2026-09-14T16:21:47.919" v="715" actId="20577"/>
        <pc:sldMkLst>
          <pc:docMk/>
          <pc:sldMk cId="2913267352" sldId="272"/>
        </pc:sldMkLst>
        <pc:spChg chg="mod">
          <ac:chgData name="Vuyo Mjimba" userId="741f9f6d-ca1a-4a09-9111-11b9ba89a553" providerId="ADAL" clId="{B2951C61-FE58-4C6B-AB92-1349165C2515}" dt="2026-09-14T16:21:47.919" v="715" actId="20577"/>
          <ac:spMkLst>
            <pc:docMk/>
            <pc:sldMk cId="2913267352" sldId="272"/>
            <ac:spMk id="3" creationId="{E7AB6EF1-630C-27D5-7961-AC9CBBA4911B}"/>
          </ac:spMkLst>
        </pc:spChg>
      </pc:sldChg>
      <pc:sldChg chg="new del">
        <pc:chgData name="Vuyo Mjimba" userId="741f9f6d-ca1a-4a09-9111-11b9ba89a553" providerId="ADAL" clId="{B2951C61-FE58-4C6B-AB92-1349165C2515}" dt="2026-09-14T15:25:30.179" v="710" actId="2696"/>
        <pc:sldMkLst>
          <pc:docMk/>
          <pc:sldMk cId="3028039722" sldId="273"/>
        </pc:sldMkLst>
      </pc:sldChg>
      <pc:sldChg chg="new del">
        <pc:chgData name="Vuyo Mjimba" userId="741f9f6d-ca1a-4a09-9111-11b9ba89a553" providerId="ADAL" clId="{B2951C61-FE58-4C6B-AB92-1349165C2515}" dt="2026-09-14T15:24:43.667" v="706" actId="2696"/>
        <pc:sldMkLst>
          <pc:docMk/>
          <pc:sldMk cId="4014805554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DFAFCA-FCB9-D344-BE86-CBF043FC3A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FB557-C4AC-2D9E-1031-51AB09C09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9151C7-88D2-6AAC-5BA0-C324819108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C4541D-747A-1EAD-817B-DFB3D3825F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Appendix slide for Q&amp;A. Use it if someone asks for the exact dimensions and development tests.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13188-F9C4-32DC-97FC-0101EBDA9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84968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210753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Selected references for transparency and Q&amp;A. Full references are in the conference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41808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502426"/>
            <a:ext cx="9144000" cy="64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2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8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3400" y="273618"/>
            <a:ext cx="7772400" cy="1381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921413"/>
            <a:ext cx="7772400" cy="1000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33400" y="2358283"/>
            <a:ext cx="7645400" cy="71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FEA043-94C1-B9EB-8754-D0F3821691A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6744003" y="63666"/>
            <a:ext cx="3656994" cy="263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3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83196"/>
            <a:ext cx="7886700" cy="326350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128417-AF63-DAD7-052E-A7123639C4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53A075-8156-37DD-D680-DB86130BEE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A6B97E-05D5-F762-8145-72833531A9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26F302-3655-BDF0-B622-0D21012D18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FF289F91-963A-CA86-2199-6D2F2FE5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647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9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2582B8-7C0C-350D-54EE-F9EA5401EE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006791" y="-599771"/>
            <a:ext cx="6037424" cy="435491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CDAE83F-F2F9-6770-5E62-DCF65CFB4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713" y="1814461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40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2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8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7F34AD-1F52-7120-D5C4-4B70555C62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2D6756-13FC-73D1-C0A6-1F3AE3F704C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02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24874"/>
            <a:ext cx="7886700" cy="3263504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A033EE-8759-BE71-84B0-25208A5E58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9EA9AF-7A87-7DD9-1FE3-14E56A40EF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7" name="Title 14">
            <a:extLst>
              <a:ext uri="{FF2B5EF4-FFF2-40B4-BE49-F238E27FC236}">
                <a16:creationId xmlns:a16="http://schemas.microsoft.com/office/drawing/2014/main" id="{411BD64D-1025-5CAC-5120-E9022EC9A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D9B80D-FB16-67DE-EDE3-B492832E9C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5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99335"/>
            <a:ext cx="3886200" cy="3263504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2" y="1199086"/>
            <a:ext cx="3886200" cy="3263504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8CC904-2A35-4AE5-C8EF-A87C9DDBCF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7FBD2D-A757-CF62-7BE7-FE3CD3F027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8" name="Title 14">
            <a:extLst>
              <a:ext uri="{FF2B5EF4-FFF2-40B4-BE49-F238E27FC236}">
                <a16:creationId xmlns:a16="http://schemas.microsoft.com/office/drawing/2014/main" id="{E1BC17D9-4603-B789-FC30-EEA968A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D5E515-1451-5DC6-972B-0784A6405D6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56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91640"/>
            <a:ext cx="3868340" cy="617934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1709576"/>
            <a:ext cx="3868340" cy="2763441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60" y="1091640"/>
            <a:ext cx="3887391" cy="617934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60" y="1709576"/>
            <a:ext cx="3887391" cy="2763441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3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8ADDB4-C107-D0A9-FC4F-A690646774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678535-AAAB-CE57-6A39-3B1CEE5DA1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20" name="Title 14">
            <a:extLst>
              <a:ext uri="{FF2B5EF4-FFF2-40B4-BE49-F238E27FC236}">
                <a16:creationId xmlns:a16="http://schemas.microsoft.com/office/drawing/2014/main" id="{F9481512-AE98-6EA4-E43E-C7A21DB74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FBBD44-D234-46F8-011F-E6E1C6B923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67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5C08F7-B1BD-DD64-5513-8A00DE8C32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FF024E-6C28-5D4F-C890-DE52689E9C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2F4E2724-68E7-E061-AF2E-B28A37BAB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541051-4096-E516-FD66-7B80D24ADDC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04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C76C7F-75A1-99E9-61D3-9EE93FD0F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D7727F-9AA0-2E0B-5131-574C18F691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ABF22E43-44D2-8673-5309-394B690D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CCCAC-1BC2-136E-5431-DFCBEA45F35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70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E9EA76-06CD-476A-1568-D97610F04D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0F6BE6-9517-A16E-F34C-D22C7E00B7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8" name="Title 14">
            <a:extLst>
              <a:ext uri="{FF2B5EF4-FFF2-40B4-BE49-F238E27FC236}">
                <a16:creationId xmlns:a16="http://schemas.microsoft.com/office/drawing/2014/main" id="{D7EFFACC-A77C-4A1A-838C-220B69647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1A1732-3DA2-DE9C-7219-5DCEF18A0E3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46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333436"/>
            <a:ext cx="7885509" cy="2858691"/>
          </a:xfr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8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2" indent="0">
              <a:buNone/>
              <a:defRPr sz="563"/>
            </a:lvl7pPr>
            <a:lvl8pPr marL="1800180" indent="0">
              <a:buNone/>
              <a:defRPr sz="563"/>
            </a:lvl8pPr>
            <a:lvl9pPr marL="2057348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4262C7-14A7-73A0-1DC1-815B48A3F1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C9D386-0981-0928-BABB-A5C52E08D4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8" name="Title 14">
            <a:extLst>
              <a:ext uri="{FF2B5EF4-FFF2-40B4-BE49-F238E27FC236}">
                <a16:creationId xmlns:a16="http://schemas.microsoft.com/office/drawing/2014/main" id="{0E5C780B-8BD5-D4BE-FAD5-33F1F68A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955E0D-D240-BABF-CA3E-0AF2D41AEC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49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0EF5C4-1C5F-4C9F-9FD2-390240562A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76BC99-6476-F176-9204-19CD1585ED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7" name="Title 14">
            <a:extLst>
              <a:ext uri="{FF2B5EF4-FFF2-40B4-BE49-F238E27FC236}">
                <a16:creationId xmlns:a16="http://schemas.microsoft.com/office/drawing/2014/main" id="{E425D757-F889-8EB3-9725-A796378C5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AFB81D-ADE5-E60A-363A-8901F48BF85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0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EE5575-ED47-E8C0-F028-AE7569FAAD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15" y="4564315"/>
            <a:ext cx="1785005" cy="4328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9542C4-FAE5-FF35-E093-D53A96DECB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0409" y="4564148"/>
            <a:ext cx="1646027" cy="435875"/>
          </a:xfrm>
          <a:prstGeom prst="rect">
            <a:avLst/>
          </a:prstGeom>
        </p:spPr>
      </p:pic>
      <p:sp>
        <p:nvSpPr>
          <p:cNvPr id="16" name="Title 14">
            <a:extLst>
              <a:ext uri="{FF2B5EF4-FFF2-40B4-BE49-F238E27FC236}">
                <a16:creationId xmlns:a16="http://schemas.microsoft.com/office/drawing/2014/main" id="{DC7F4F0E-A11A-73DB-27AA-CDBA2420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163167"/>
            <a:ext cx="8117784" cy="695221"/>
          </a:xfrm>
        </p:spPr>
        <p:txBody>
          <a:bodyPr/>
          <a:lstStyle>
            <a:lvl1pPr>
              <a:defRPr sz="33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75EA27-4411-ED62-8826-FC2893BB702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871863" y="-97971"/>
            <a:ext cx="1720467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93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163167"/>
            <a:ext cx="7886700" cy="695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49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6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AB6EF1-630C-27D5-7961-AC9CBBA4911B}"/>
              </a:ext>
            </a:extLst>
          </p:cNvPr>
          <p:cNvSpPr txBox="1"/>
          <p:nvPr/>
        </p:nvSpPr>
        <p:spPr>
          <a:xfrm>
            <a:off x="118663" y="2490274"/>
            <a:ext cx="89485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Presenter: Vuyo Mjimba</a:t>
            </a:r>
          </a:p>
          <a:p>
            <a:pPr defTabSz="342900"/>
            <a:r>
              <a:rPr lang="en-US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Date:15 September 2026</a:t>
            </a:r>
          </a:p>
          <a:p>
            <a:pPr defTabSz="342900"/>
            <a:r>
              <a:rPr lang="en-US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Topic:  Data Sovereignty: Establishing Data Governance as a Key Pillar of Africa’s Digital Transformation </a:t>
            </a:r>
          </a:p>
          <a:p>
            <a:pPr defTabSz="342900"/>
            <a:endParaRPr lang="en-US" sz="2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1554" y="273548"/>
            <a:ext cx="5966459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400" b="1" i="0" dirty="0">
                <a:solidFill>
                  <a:srgbClr val="F37E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PROVOCATION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047" y="1007493"/>
            <a:ext cx="8606529" cy="738664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/>
            <a:r>
              <a:rPr lang="en-US" sz="2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 does not have a data scarcity problem.</a:t>
            </a:r>
          </a:p>
          <a:p>
            <a:pPr algn="l"/>
            <a:r>
              <a:rPr lang="en-US" sz="2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2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has a </a:t>
            </a:r>
            <a:r>
              <a:rPr sz="2400" b="1" i="0" dirty="0">
                <a:solidFill>
                  <a:srgbClr val="F37E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capability</a:t>
            </a:r>
            <a:r>
              <a:rPr sz="2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problem.</a:t>
            </a:r>
          </a:p>
        </p:txBody>
      </p:sp>
      <p:sp>
        <p:nvSpPr>
          <p:cNvPr id="5" name="Oval 4"/>
          <p:cNvSpPr/>
          <p:nvPr/>
        </p:nvSpPr>
        <p:spPr>
          <a:xfrm>
            <a:off x="54084" y="2210831"/>
            <a:ext cx="857250" cy="857250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2094" y="2488337"/>
            <a:ext cx="754380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02" b="1" i="0" dirty="0">
                <a:solidFill>
                  <a:srgbClr val="FFFFFF"/>
                </a:solidFill>
                <a:latin typeface="Aptos"/>
              </a:rPr>
              <a:t>DATA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29581" y="2672884"/>
            <a:ext cx="589788" cy="0"/>
          </a:xfrm>
          <a:prstGeom prst="line">
            <a:avLst/>
          </a:prstGeom>
          <a:ln w="25400">
            <a:solidFill>
              <a:srgbClr val="6E7A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541336" y="2259766"/>
            <a:ext cx="857250" cy="857250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87949" y="2561683"/>
            <a:ext cx="754380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02" b="1" i="0" dirty="0">
                <a:solidFill>
                  <a:srgbClr val="FFFFFF"/>
                </a:solidFill>
                <a:latin typeface="Aptos"/>
              </a:rPr>
              <a:t>COMPUTE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398586" y="2707793"/>
            <a:ext cx="589788" cy="0"/>
          </a:xfrm>
          <a:prstGeom prst="line">
            <a:avLst/>
          </a:prstGeom>
          <a:ln w="25400">
            <a:solidFill>
              <a:srgbClr val="6E7A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197053" y="2194560"/>
            <a:ext cx="857250" cy="857250"/>
          </a:xfrm>
          <a:prstGeom prst="ellipse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278124" y="2571750"/>
            <a:ext cx="754380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02" b="1" i="0" dirty="0">
                <a:solidFill>
                  <a:srgbClr val="FFFFFF"/>
                </a:solidFill>
                <a:latin typeface="Aptos"/>
              </a:rPr>
              <a:t>KNOWLEDGE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090797" y="2671411"/>
            <a:ext cx="658368" cy="0"/>
          </a:xfrm>
          <a:prstGeom prst="line">
            <a:avLst/>
          </a:prstGeom>
          <a:ln w="25400">
            <a:solidFill>
              <a:srgbClr val="6E7A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813214" y="2194560"/>
            <a:ext cx="857250" cy="857250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82896" y="2554982"/>
            <a:ext cx="754380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02" b="1" i="0" dirty="0">
                <a:solidFill>
                  <a:srgbClr val="FFFFFF"/>
                </a:solidFill>
                <a:latin typeface="Aptos"/>
              </a:rPr>
              <a:t>INNOVATION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685282" y="2659545"/>
            <a:ext cx="761238" cy="0"/>
          </a:xfrm>
          <a:prstGeom prst="line">
            <a:avLst/>
          </a:prstGeom>
          <a:ln w="25400">
            <a:solidFill>
              <a:srgbClr val="6E7A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536776" y="2210831"/>
            <a:ext cx="857250" cy="857250"/>
          </a:xfrm>
          <a:prstGeom prst="ellipse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8211" y="2504347"/>
            <a:ext cx="754380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02" b="1" i="0" dirty="0">
                <a:solidFill>
                  <a:srgbClr val="FFFFFF"/>
                </a:solidFill>
                <a:latin typeface="Aptos"/>
              </a:rPr>
              <a:t>PUBLIC VALUE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14650" y="3051810"/>
            <a:ext cx="3291840" cy="589788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9581" y="3481994"/>
            <a:ext cx="7216257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 dirty="0">
                <a:latin typeface="Arial" panose="020B0604020202020204" pitchFamily="34" charset="0"/>
                <a:cs typeface="Arial" panose="020B0604020202020204" pitchFamily="34" charset="0"/>
              </a:rPr>
              <a:t>The strategic question is where capability, control and value accumulate.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5739" y="3886265"/>
            <a:ext cx="8735837" cy="4678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400" b="0" i="0" dirty="0">
                <a:latin typeface="Arial" panose="020B0604020202020204" pitchFamily="34" charset="0"/>
                <a:cs typeface="Arial" panose="020B0604020202020204" pitchFamily="34" charset="0"/>
              </a:rPr>
              <a:t>Data sovereignty that stops at storage or </a:t>
            </a:r>
            <a:r>
              <a:rPr sz="1400" b="0" i="0" dirty="0" err="1">
                <a:latin typeface="Arial" panose="020B0604020202020204" pitchFamily="34" charset="0"/>
                <a:cs typeface="Arial" panose="020B0604020202020204" pitchFamily="34" charset="0"/>
              </a:rPr>
              <a:t>localisation</a:t>
            </a:r>
            <a:r>
              <a:rPr sz="1400" b="0" i="0" dirty="0">
                <a:latin typeface="Arial" panose="020B0604020202020204" pitchFamily="34" charset="0"/>
                <a:cs typeface="Arial" panose="020B0604020202020204" pitchFamily="34" charset="0"/>
              </a:rPr>
              <a:t> can still leave software, compute, analytical capability and value capture elsewhere</a:t>
            </a:r>
            <a:r>
              <a:rPr sz="1147" b="0" i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2</a:t>
            </a:r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92B8D7D1-7AA6-134A-9A6A-0DB3A6C28DF9}"/>
              </a:ext>
            </a:extLst>
          </p:cNvPr>
          <p:cNvSpPr/>
          <p:nvPr/>
        </p:nvSpPr>
        <p:spPr>
          <a:xfrm rot="5400000">
            <a:off x="689551" y="1619913"/>
            <a:ext cx="155448" cy="91440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51B14ABF-6541-D8F1-17E5-74BD9E234D7E}"/>
              </a:ext>
            </a:extLst>
          </p:cNvPr>
          <p:cNvSpPr/>
          <p:nvPr/>
        </p:nvSpPr>
        <p:spPr>
          <a:xfrm rot="5400000">
            <a:off x="3771193" y="-51072"/>
            <a:ext cx="178086" cy="6812205"/>
          </a:xfrm>
          <a:prstGeom prst="righ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 dirty="0">
                <a:solidFill>
                  <a:srgbClr val="F37E20"/>
                </a:solidFill>
                <a:latin typeface="Aptos"/>
              </a:rPr>
              <a:t>RESEARCH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ptos"/>
              </a:rPr>
              <a:t>The question is not “who owns the data?”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1781" y="1076706"/>
            <a:ext cx="8058150" cy="1495044"/>
          </a:xfrm>
          <a:prstGeom prst="roundRect">
            <a:avLst/>
          </a:prstGeom>
          <a:solidFill>
            <a:srgbClr val="00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20090" y="289965"/>
            <a:ext cx="7646670" cy="213584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endParaRPr lang="en-US" sz="1639" b="1" i="0" dirty="0">
              <a:solidFill>
                <a:srgbClr val="FFFFFF"/>
              </a:solidFill>
              <a:latin typeface="Aptos"/>
            </a:endParaRPr>
          </a:p>
          <a:p>
            <a:pPr algn="ctr"/>
            <a:endParaRPr lang="en-US" sz="2000" b="1" i="0" dirty="0">
              <a:solidFill>
                <a:srgbClr val="FFFFFF"/>
              </a:solidFill>
              <a:latin typeface="Aptos"/>
            </a:endParaRPr>
          </a:p>
          <a:p>
            <a:pPr algn="ctr"/>
            <a:endParaRPr lang="en-US" sz="20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2000" b="1" i="0" dirty="0">
                <a:solidFill>
                  <a:srgbClr val="FFFFFF"/>
                </a:solidFill>
                <a:latin typeface="Aptos"/>
              </a:rPr>
              <a:t>Under what institutional, technological and political-economic conditions can African countries govern data as a strategic developmental resource</a:t>
            </a:r>
            <a:r>
              <a:rPr lang="en-US" sz="2000" b="1" dirty="0">
                <a:solidFill>
                  <a:srgbClr val="FFFFFF"/>
                </a:solidFill>
                <a:latin typeface="Aptos"/>
              </a:rPr>
              <a:t>, </a:t>
            </a:r>
            <a:r>
              <a:rPr sz="2000" b="1" i="0" dirty="0">
                <a:solidFill>
                  <a:srgbClr val="FFFFFF"/>
                </a:solidFill>
                <a:latin typeface="Aptos"/>
              </a:rPr>
              <a:t>and convert data-derived value into structural transformation and public benefit?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08426" y="2596994"/>
            <a:ext cx="1645920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312" b="1" i="0" dirty="0">
                <a:solidFill>
                  <a:srgbClr val="002F4E"/>
                </a:solidFill>
                <a:latin typeface="Aptos"/>
              </a:rPr>
              <a:t>Three contributions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299" y="3085569"/>
            <a:ext cx="2503170" cy="12481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1781" y="3088579"/>
            <a:ext cx="1954529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30" b="1" i="0" dirty="0">
                <a:solidFill>
                  <a:srgbClr val="002F4E"/>
                </a:solidFill>
                <a:latin typeface="Aptos"/>
              </a:rPr>
              <a:t>Reframe sovereignty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7175" y="3360418"/>
            <a:ext cx="220141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legal jurisdiction and cyber-security to development capability.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79801" y="3069356"/>
            <a:ext cx="2503170" cy="12481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351848" y="3076074"/>
            <a:ext cx="1954529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30" b="1" i="0" dirty="0">
                <a:solidFill>
                  <a:srgbClr val="002F4E"/>
                </a:solidFill>
                <a:latin typeface="Aptos"/>
              </a:rPr>
              <a:t>Build a system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4959" y="3311907"/>
            <a:ext cx="2201418" cy="10218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>
                <a:latin typeface="Arial" panose="020B0604020202020204" pitchFamily="34" charset="0"/>
                <a:cs typeface="Arial" panose="020B0604020202020204" pitchFamily="34" charset="0"/>
              </a:rPr>
              <a:t>Five mutually reinforcing dimensions of substantive sovereignty.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78424" y="3124138"/>
            <a:ext cx="2503170" cy="12481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25312" y="3167559"/>
            <a:ext cx="1954529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30" b="1" i="0" dirty="0" err="1">
                <a:solidFill>
                  <a:srgbClr val="002F4E"/>
                </a:solidFill>
                <a:latin typeface="Aptos"/>
              </a:rPr>
              <a:t>Regionalise</a:t>
            </a:r>
            <a:r>
              <a:rPr sz="1230" b="1" i="0" dirty="0">
                <a:solidFill>
                  <a:srgbClr val="002F4E"/>
                </a:solidFill>
                <a:latin typeface="Aptos"/>
              </a:rPr>
              <a:t> capability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3303" y="3417026"/>
            <a:ext cx="2201418" cy="10218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national capability-building to AU, AfCFTA and innovation systems.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>
                <a:solidFill>
                  <a:srgbClr val="F37E20"/>
                </a:solidFill>
                <a:latin typeface="Aptos"/>
              </a:rPr>
              <a:t>WHY THE PREVAILING FRAME IS INCOMPLETE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ptos"/>
              </a:rPr>
              <a:t>The sovereignty trap: control without capability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8760" y="4046220"/>
            <a:ext cx="6309360" cy="0"/>
          </a:xfrm>
          <a:prstGeom prst="line">
            <a:avLst/>
          </a:prstGeom>
          <a:ln w="19050">
            <a:solidFill>
              <a:srgbClr val="1323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1508760" y="1062990"/>
            <a:ext cx="0" cy="2983230"/>
          </a:xfrm>
          <a:prstGeom prst="line">
            <a:avLst/>
          </a:prstGeom>
          <a:ln w="19050">
            <a:solidFill>
              <a:srgbClr val="1323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7854" y="3991356"/>
            <a:ext cx="342900" cy="17145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00" b="1" i="0">
                <a:solidFill>
                  <a:srgbClr val="6E7A85"/>
                </a:solidFill>
                <a:latin typeface="Aptos"/>
              </a:rPr>
              <a:t>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4149090"/>
            <a:ext cx="1440180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19" b="1" i="0">
                <a:solidFill>
                  <a:srgbClr val="6E7A85"/>
                </a:solidFill>
                <a:latin typeface="Aptos"/>
              </a:rPr>
              <a:t>HIGH  →  Development capability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" y="1014984"/>
            <a:ext cx="342900" cy="17145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00" b="1" i="0">
                <a:solidFill>
                  <a:srgbClr val="6E7A85"/>
                </a:solidFill>
                <a:latin typeface="Aptos"/>
              </a:rPr>
              <a:t>HIGH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" y="2057400"/>
            <a:ext cx="822960" cy="37719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6E7A85"/>
                </a:solidFill>
                <a:latin typeface="Aptos"/>
              </a:rPr>
              <a:t>Formal / territorial control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11630" y="1179576"/>
            <a:ext cx="2983229" cy="1248156"/>
          </a:xfrm>
          <a:prstGeom prst="roundRect">
            <a:avLst/>
          </a:prstGeom>
          <a:solidFill>
            <a:srgbClr val="FCE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817369" y="1217045"/>
            <a:ext cx="2777489" cy="5909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b="1" i="0" dirty="0">
                <a:solidFill>
                  <a:srgbClr val="B937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DEFENSIVE SOVEREIGNTY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1660" y="1828872"/>
            <a:ext cx="2503170" cy="4678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0" i="0" dirty="0">
                <a:solidFill>
                  <a:srgbClr val="132334"/>
                </a:solidFill>
                <a:latin typeface="Aptos"/>
              </a:rPr>
              <a:t>Strong rules / </a:t>
            </a:r>
            <a:r>
              <a:rPr sz="1400" b="0" i="0" dirty="0" err="1">
                <a:solidFill>
                  <a:srgbClr val="132334"/>
                </a:solidFill>
                <a:latin typeface="Aptos"/>
              </a:rPr>
              <a:t>localisation</a:t>
            </a:r>
            <a:r>
              <a:rPr sz="1400" b="0" i="0" dirty="0">
                <a:solidFill>
                  <a:srgbClr val="132334"/>
                </a:solidFill>
                <a:latin typeface="Aptos"/>
              </a:rPr>
              <a:t>
Weak capability to create value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32020" y="1179576"/>
            <a:ext cx="2983229" cy="1248156"/>
          </a:xfrm>
          <a:prstGeom prst="roundRect">
            <a:avLst/>
          </a:prstGeom>
          <a:solidFill>
            <a:srgbClr val="E7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14316" y="1141286"/>
            <a:ext cx="2674620" cy="5909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b="1" i="0" dirty="0">
                <a:solidFill>
                  <a:srgbClr val="268B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DEVELOPMENTAL SOVEREIGNTY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82896" y="1738214"/>
            <a:ext cx="2606040" cy="68326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+ infrastructure + skills
+ value capture + public purpose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11630" y="2571750"/>
            <a:ext cx="2983229" cy="1248156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17370" y="2726823"/>
            <a:ext cx="257175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b="1" i="0" dirty="0">
                <a:solidFill>
                  <a:srgbClr val="6E7A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51660" y="3040755"/>
            <a:ext cx="2503170" cy="68326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platforms dominate
Limited bargaining and learning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32020" y="2571750"/>
            <a:ext cx="2983229" cy="1248156"/>
          </a:xfrm>
          <a:prstGeom prst="roundRect">
            <a:avLst/>
          </a:prstGeom>
          <a:solidFill>
            <a:srgbClr val="FFF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82896" y="2588324"/>
            <a:ext cx="2674620" cy="5909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b="1" i="0" dirty="0">
                <a:solidFill>
                  <a:srgbClr val="E1A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CAPABILITY WITHOUT LEGITIMACY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1476" y="3260585"/>
            <a:ext cx="2606040" cy="4678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capacity exists
but rights / accountability lag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>
                <a:solidFill>
                  <a:srgbClr val="F37E20"/>
                </a:solidFill>
                <a:latin typeface="Apto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 dirty="0">
                <a:solidFill>
                  <a:srgbClr val="FFFFFF"/>
                </a:solidFill>
                <a:latin typeface="Aptos"/>
              </a:rPr>
              <a:t>A conceptual framework built across five literatures</a:t>
            </a:r>
          </a:p>
        </p:txBody>
      </p:sp>
      <p:sp>
        <p:nvSpPr>
          <p:cNvPr id="4" name="Oval 3"/>
          <p:cNvSpPr/>
          <p:nvPr/>
        </p:nvSpPr>
        <p:spPr>
          <a:xfrm>
            <a:off x="624078" y="1207008"/>
            <a:ext cx="809244" cy="809244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36676" y="1453896"/>
            <a:ext cx="384048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6888" y="2381845"/>
            <a:ext cx="1680210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
economics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8700" y="2023110"/>
            <a:ext cx="3531870" cy="1186434"/>
          </a:xfrm>
          <a:prstGeom prst="line">
            <a:avLst/>
          </a:prstGeom>
          <a:ln w="17780">
            <a:solidFill>
              <a:srgbClr val="007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324862" y="1207008"/>
            <a:ext cx="809244" cy="809244"/>
          </a:xfrm>
          <a:prstGeom prst="ellipse">
            <a:avLst/>
          </a:prstGeom>
          <a:solidFill>
            <a:srgbClr val="B93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537460" y="1453896"/>
            <a:ext cx="384048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73986" y="2762464"/>
            <a:ext cx="1069848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Political
economy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729484" y="2023110"/>
            <a:ext cx="1831086" cy="1186434"/>
          </a:xfrm>
          <a:prstGeom prst="line">
            <a:avLst/>
          </a:prstGeom>
          <a:ln w="17780">
            <a:solidFill>
              <a:srgbClr val="B937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025646" y="1207008"/>
            <a:ext cx="809244" cy="809244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38244" y="1453896"/>
            <a:ext cx="384048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95344" y="2060174"/>
            <a:ext cx="1069848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
systems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430268" y="2023110"/>
            <a:ext cx="130302" cy="1186434"/>
          </a:xfrm>
          <a:prstGeom prst="line">
            <a:avLst/>
          </a:prstGeom>
          <a:ln w="17780">
            <a:solidFill>
              <a:srgbClr val="008B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726430" y="1207008"/>
            <a:ext cx="809244" cy="809244"/>
          </a:xfrm>
          <a:prstGeom prst="ellipse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39028" y="1453896"/>
            <a:ext cx="384048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96128" y="2060174"/>
            <a:ext cx="1069848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
economy</a:t>
            </a:r>
          </a:p>
        </p:txBody>
      </p:sp>
      <p:cxnSp>
        <p:nvCxnSpPr>
          <p:cNvPr id="19" name="Connector 18"/>
          <p:cNvCxnSpPr/>
          <p:nvPr/>
        </p:nvCxnSpPr>
        <p:spPr>
          <a:xfrm flipH="1">
            <a:off x="4560570" y="2023110"/>
            <a:ext cx="1570482" cy="1186434"/>
          </a:xfrm>
          <a:prstGeom prst="line">
            <a:avLst/>
          </a:prstGeom>
          <a:ln w="17780">
            <a:solidFill>
              <a:srgbClr val="664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7427214" y="1207008"/>
            <a:ext cx="809244" cy="809244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39812" y="1453896"/>
            <a:ext cx="384048" cy="28803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37641" y="2263140"/>
            <a:ext cx="1372438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Governance</a:t>
            </a:r>
          </a:p>
        </p:txBody>
      </p:sp>
      <p:cxnSp>
        <p:nvCxnSpPr>
          <p:cNvPr id="23" name="Connector 22"/>
          <p:cNvCxnSpPr/>
          <p:nvPr/>
        </p:nvCxnSpPr>
        <p:spPr>
          <a:xfrm flipH="1">
            <a:off x="4560570" y="2023110"/>
            <a:ext cx="3271266" cy="1186434"/>
          </a:xfrm>
          <a:prstGeom prst="line">
            <a:avLst/>
          </a:prstGeom>
          <a:ln w="17780">
            <a:solidFill>
              <a:srgbClr val="F37E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3874770" y="2592324"/>
            <a:ext cx="1634492" cy="1435224"/>
          </a:xfrm>
          <a:prstGeom prst="ellipse">
            <a:avLst/>
          </a:prstGeom>
          <a:solidFill>
            <a:srgbClr val="00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998214" y="3023208"/>
            <a:ext cx="1316736" cy="4911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 dirty="0">
                <a:solidFill>
                  <a:srgbClr val="FFFFFF"/>
                </a:solidFill>
                <a:latin typeface="Aptos"/>
              </a:rPr>
              <a:t>DDS
FRAMEWORK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88670" y="3806190"/>
            <a:ext cx="2983229" cy="493776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5830" y="3651564"/>
            <a:ext cx="2708910" cy="77559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analysis of AU data, AI and digital-transformation policy frameworks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314950" y="3806190"/>
            <a:ext cx="2846070" cy="493776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452110" y="3651564"/>
            <a:ext cx="2571750" cy="77559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Purpose: theory-building and policy orientation</a:t>
            </a:r>
            <a:r>
              <a:rPr lang="en-US"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causal estimation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B12DA-C86D-71DA-DB3A-E141F9105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0448D-7ED6-0B82-A06A-F4DFA066AC8B}"/>
              </a:ext>
            </a:extLst>
          </p:cNvPr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37E2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394EAE-F5ED-764F-51B0-5AC219A6DE0F}"/>
              </a:ext>
            </a:extLst>
          </p:cNvPr>
          <p:cNvSpPr txBox="1"/>
          <p:nvPr/>
        </p:nvSpPr>
        <p:spPr>
          <a:xfrm>
            <a:off x="452628" y="322326"/>
            <a:ext cx="7818120" cy="3524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</a:t>
            </a:r>
            <a:r>
              <a:rPr kumimoji="0" sz="2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he DDS </a:t>
            </a:r>
            <a:r>
              <a:rPr lang="en-US" sz="2050" b="1" dirty="0">
                <a:solidFill>
                  <a:srgbClr val="FFFFFF"/>
                </a:solidFill>
                <a:latin typeface="Aptos"/>
              </a:rPr>
              <a:t>F</a:t>
            </a:r>
            <a:r>
              <a:rPr kumimoji="0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ramework</a:t>
            </a:r>
            <a:endParaRPr kumimoji="0" sz="2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E358BC6-4A80-CF5D-CC10-A6E75DA6A2C9}"/>
              </a:ext>
            </a:extLst>
          </p:cNvPr>
          <p:cNvSpPr/>
          <p:nvPr/>
        </p:nvSpPr>
        <p:spPr>
          <a:xfrm>
            <a:off x="452628" y="1134999"/>
            <a:ext cx="1577340" cy="493776"/>
          </a:xfrm>
          <a:prstGeom prst="roundRect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1BAA50-F5FD-0697-029A-D4548B17208C}"/>
              </a:ext>
            </a:extLst>
          </p:cNvPr>
          <p:cNvSpPr txBox="1"/>
          <p:nvPr/>
        </p:nvSpPr>
        <p:spPr>
          <a:xfrm>
            <a:off x="493776" y="1315022"/>
            <a:ext cx="1357884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  Authority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33DB1-7EBE-49AF-C071-2EB3FCC91262}"/>
              </a:ext>
            </a:extLst>
          </p:cNvPr>
          <p:cNvSpPr txBox="1"/>
          <p:nvPr/>
        </p:nvSpPr>
        <p:spPr>
          <a:xfrm>
            <a:off x="2331720" y="1295091"/>
            <a:ext cx="236601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Rules, rights &amp; enforcement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84322C-8661-229A-A68C-2ED0A941360C}"/>
              </a:ext>
            </a:extLst>
          </p:cNvPr>
          <p:cNvSpPr txBox="1"/>
          <p:nvPr/>
        </p:nvSpPr>
        <p:spPr>
          <a:xfrm>
            <a:off x="4797171" y="1356812"/>
            <a:ext cx="363474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institutions govern access and limit abuse?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1D4F011-42E2-DE4E-DA21-78AFF10507B2}"/>
              </a:ext>
            </a:extLst>
          </p:cNvPr>
          <p:cNvSpPr/>
          <p:nvPr/>
        </p:nvSpPr>
        <p:spPr>
          <a:xfrm>
            <a:off x="452628" y="1759077"/>
            <a:ext cx="1577340" cy="493776"/>
          </a:xfrm>
          <a:prstGeom prst="roundRect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F199F8-FECB-3A09-187D-71B443F6B547}"/>
              </a:ext>
            </a:extLst>
          </p:cNvPr>
          <p:cNvSpPr txBox="1"/>
          <p:nvPr/>
        </p:nvSpPr>
        <p:spPr>
          <a:xfrm>
            <a:off x="603504" y="1735074"/>
            <a:ext cx="1357884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  Infrastructure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233DB3-38C3-58C0-4114-7E810A86B49E}"/>
              </a:ext>
            </a:extLst>
          </p:cNvPr>
          <p:cNvSpPr txBox="1"/>
          <p:nvPr/>
        </p:nvSpPr>
        <p:spPr>
          <a:xfrm>
            <a:off x="2263140" y="1655385"/>
            <a:ext cx="236601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Compute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cloud, connectivity &amp; interoperability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EF52F5-74D3-0122-8E84-CD54A317EE6D}"/>
              </a:ext>
            </a:extLst>
          </p:cNvPr>
          <p:cNvSpPr txBox="1"/>
          <p:nvPr/>
        </p:nvSpPr>
        <p:spPr>
          <a:xfrm>
            <a:off x="4766310" y="1747719"/>
            <a:ext cx="363474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actors securely store, link and process data?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EABF89-6CA6-E676-8821-999C2C1CFF5B}"/>
              </a:ext>
            </a:extLst>
          </p:cNvPr>
          <p:cNvSpPr/>
          <p:nvPr/>
        </p:nvSpPr>
        <p:spPr>
          <a:xfrm>
            <a:off x="493776" y="2324862"/>
            <a:ext cx="1577340" cy="493776"/>
          </a:xfrm>
          <a:prstGeom prst="roundRect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7FC691-3BB0-9038-B75F-398CDBF8554F}"/>
              </a:ext>
            </a:extLst>
          </p:cNvPr>
          <p:cNvSpPr txBox="1"/>
          <p:nvPr/>
        </p:nvSpPr>
        <p:spPr>
          <a:xfrm>
            <a:off x="603504" y="2434590"/>
            <a:ext cx="1357884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6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  Capability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D2687D-C6ED-A3F1-1A9D-6990687E039B}"/>
              </a:ext>
            </a:extLst>
          </p:cNvPr>
          <p:cNvSpPr txBox="1"/>
          <p:nvPr/>
        </p:nvSpPr>
        <p:spPr>
          <a:xfrm>
            <a:off x="2263140" y="2447235"/>
            <a:ext cx="236601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Skills,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organisation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&amp; learning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F52406-5899-99C0-D73D-E52C072D329E}"/>
              </a:ext>
            </a:extLst>
          </p:cNvPr>
          <p:cNvSpPr txBox="1"/>
          <p:nvPr/>
        </p:nvSpPr>
        <p:spPr>
          <a:xfrm>
            <a:off x="4766310" y="2354902"/>
            <a:ext cx="363474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technologies be understood, adapted and improved?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B05C16C-8726-55CE-5B1D-2F38CE975692}"/>
              </a:ext>
            </a:extLst>
          </p:cNvPr>
          <p:cNvSpPr/>
          <p:nvPr/>
        </p:nvSpPr>
        <p:spPr>
          <a:xfrm>
            <a:off x="493776" y="3024378"/>
            <a:ext cx="1577340" cy="493776"/>
          </a:xfrm>
          <a:prstGeom prst="roundRect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A7B01D-6812-A452-C940-73BEAF8B95F1}"/>
              </a:ext>
            </a:extLst>
          </p:cNvPr>
          <p:cNvSpPr txBox="1"/>
          <p:nvPr/>
        </p:nvSpPr>
        <p:spPr>
          <a:xfrm>
            <a:off x="603504" y="3134106"/>
            <a:ext cx="1357884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6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  Value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FA9791-A3BA-BA3D-9060-AE3A877F5A35}"/>
              </a:ext>
            </a:extLst>
          </p:cNvPr>
          <p:cNvSpPr txBox="1"/>
          <p:nvPr/>
        </p:nvSpPr>
        <p:spPr>
          <a:xfrm>
            <a:off x="2263140" y="3054417"/>
            <a:ext cx="236601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Upgrading, linkages &amp; benefit capture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921C8E-7A03-F343-D05D-FD48418DF5C9}"/>
              </a:ext>
            </a:extLst>
          </p:cNvPr>
          <p:cNvSpPr txBox="1"/>
          <p:nvPr/>
        </p:nvSpPr>
        <p:spPr>
          <a:xfrm>
            <a:off x="4766310" y="3054418"/>
            <a:ext cx="363474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Does data use build productive capability and retain benefit?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9A3FD25-3A1B-357D-ED1E-10155FCD64F3}"/>
              </a:ext>
            </a:extLst>
          </p:cNvPr>
          <p:cNvSpPr/>
          <p:nvPr/>
        </p:nvSpPr>
        <p:spPr>
          <a:xfrm>
            <a:off x="493776" y="3723894"/>
            <a:ext cx="1577340" cy="493776"/>
          </a:xfrm>
          <a:prstGeom prst="roundRect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910121-7DDD-EA1D-511E-CCC56515D48B}"/>
              </a:ext>
            </a:extLst>
          </p:cNvPr>
          <p:cNvSpPr txBox="1"/>
          <p:nvPr/>
        </p:nvSpPr>
        <p:spPr>
          <a:xfrm>
            <a:off x="603504" y="3833622"/>
            <a:ext cx="1357884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6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  Public purpose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340E99-2757-D504-761B-53136A60E13E}"/>
              </a:ext>
            </a:extLst>
          </p:cNvPr>
          <p:cNvSpPr txBox="1"/>
          <p:nvPr/>
        </p:nvSpPr>
        <p:spPr>
          <a:xfrm>
            <a:off x="2263140" y="3846267"/>
            <a:ext cx="236601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Inclusion, accountability &amp; justice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9CBDE2-B27C-9F38-A761-A54E16CECEB8}"/>
              </a:ext>
            </a:extLst>
          </p:cNvPr>
          <p:cNvSpPr txBox="1"/>
          <p:nvPr/>
        </p:nvSpPr>
        <p:spPr>
          <a:xfrm>
            <a:off x="4766310" y="3753934"/>
            <a:ext cx="363474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data-derived capabilities advance collective wellbeing?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42F229-1FA1-DBBD-1111-CDFCD31A0DD1}"/>
              </a:ext>
            </a:extLst>
          </p:cNvPr>
          <p:cNvSpPr txBox="1"/>
          <p:nvPr/>
        </p:nvSpPr>
        <p:spPr>
          <a:xfrm>
            <a:off x="2568321" y="1094536"/>
            <a:ext cx="137160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Core focus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283969-33A0-F5F2-2F72-2D046D9AE888}"/>
              </a:ext>
            </a:extLst>
          </p:cNvPr>
          <p:cNvSpPr txBox="1"/>
          <p:nvPr/>
        </p:nvSpPr>
        <p:spPr>
          <a:xfrm>
            <a:off x="5116068" y="1056817"/>
            <a:ext cx="1850124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Development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6E7A8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E7A8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A38B9A-43DB-F16B-8348-FF20087F8199}"/>
              </a:ext>
            </a:extLst>
          </p:cNvPr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E7A8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F3FFDBB-20DC-9195-730C-0EAF2A5B7695}"/>
              </a:ext>
            </a:extLst>
          </p:cNvPr>
          <p:cNvSpPr/>
          <p:nvPr/>
        </p:nvSpPr>
        <p:spPr>
          <a:xfrm>
            <a:off x="2316967" y="4160200"/>
            <a:ext cx="4761525" cy="9401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From protecting African data to building African capability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 framework for governing data as a strategic developmental resource — linking rights, infrastructure, innovation capability, value creation and public purpose.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4398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>
                <a:solidFill>
                  <a:srgbClr val="F37E20"/>
                </a:solidFill>
                <a:latin typeface="Aptos"/>
              </a:rPr>
              <a:t>THE SYSTEMS INSIGHT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3524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 dirty="0">
                <a:solidFill>
                  <a:srgbClr val="FFFFFF"/>
                </a:solidFill>
                <a:latin typeface="Aptos"/>
              </a:rPr>
              <a:t>Sovereignty is a system </a:t>
            </a:r>
            <a:r>
              <a:rPr lang="en-US" sz="2050" b="1" i="0" dirty="0">
                <a:solidFill>
                  <a:srgbClr val="FFFFFF"/>
                </a:solidFill>
                <a:latin typeface="Aptos"/>
              </a:rPr>
              <a:t>-</a:t>
            </a:r>
            <a:r>
              <a:rPr sz="2050" b="1" i="0" dirty="0">
                <a:solidFill>
                  <a:srgbClr val="FFFFFF"/>
                </a:solidFill>
                <a:latin typeface="Aptos"/>
              </a:rPr>
              <a:t> not a checklist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60570" y="1062989"/>
            <a:ext cx="1467527" cy="1066221"/>
          </a:xfrm>
          <a:prstGeom prst="line">
            <a:avLst/>
          </a:prstGeom>
          <a:ln w="25400">
            <a:solidFill>
              <a:srgbClr val="B9C4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>
            <a:off x="5467551" y="2129211"/>
            <a:ext cx="560545" cy="1725182"/>
          </a:xfrm>
          <a:prstGeom prst="line">
            <a:avLst/>
          </a:prstGeom>
          <a:ln w="25400">
            <a:solidFill>
              <a:srgbClr val="B9C4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3653587" y="3854393"/>
            <a:ext cx="1813964" cy="0"/>
          </a:xfrm>
          <a:prstGeom prst="line">
            <a:avLst/>
          </a:prstGeom>
          <a:ln w="25400">
            <a:solidFill>
              <a:srgbClr val="B9C4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3093042" y="2129211"/>
            <a:ext cx="560545" cy="1725182"/>
          </a:xfrm>
          <a:prstGeom prst="line">
            <a:avLst/>
          </a:prstGeom>
          <a:ln w="25400">
            <a:solidFill>
              <a:srgbClr val="B9C4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093042" y="1062989"/>
            <a:ext cx="1467528" cy="1066221"/>
          </a:xfrm>
          <a:prstGeom prst="line">
            <a:avLst/>
          </a:prstGeom>
          <a:ln w="25400">
            <a:solidFill>
              <a:srgbClr val="B9C4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165094" y="1003180"/>
            <a:ext cx="836676" cy="836676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65094" y="1308065"/>
            <a:ext cx="754380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 dirty="0">
                <a:solidFill>
                  <a:srgbClr val="FFFFFF"/>
                </a:solidFill>
                <a:latin typeface="Aptos"/>
              </a:rPr>
              <a:t>AUTHORITY</a:t>
            </a:r>
          </a:p>
        </p:txBody>
      </p:sp>
      <p:sp>
        <p:nvSpPr>
          <p:cNvPr id="11" name="Oval 10"/>
          <p:cNvSpPr/>
          <p:nvPr/>
        </p:nvSpPr>
        <p:spPr>
          <a:xfrm>
            <a:off x="5609759" y="1710873"/>
            <a:ext cx="1124796" cy="836676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721497" y="2073493"/>
            <a:ext cx="932773" cy="16299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 dirty="0">
                <a:solidFill>
                  <a:srgbClr val="FFFFFF"/>
                </a:solidFill>
                <a:latin typeface="Aptos"/>
              </a:rPr>
              <a:t>INFRASTRUCTURE</a:t>
            </a:r>
          </a:p>
        </p:txBody>
      </p:sp>
      <p:sp>
        <p:nvSpPr>
          <p:cNvPr id="13" name="Oval 12"/>
          <p:cNvSpPr/>
          <p:nvPr/>
        </p:nvSpPr>
        <p:spPr>
          <a:xfrm>
            <a:off x="5049213" y="3436055"/>
            <a:ext cx="836676" cy="836676"/>
          </a:xfrm>
          <a:prstGeom prst="ellipse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90361" y="3730949"/>
            <a:ext cx="754380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CAPABILITY</a:t>
            </a:r>
          </a:p>
        </p:txBody>
      </p:sp>
      <p:sp>
        <p:nvSpPr>
          <p:cNvPr id="15" name="Oval 14"/>
          <p:cNvSpPr/>
          <p:nvPr/>
        </p:nvSpPr>
        <p:spPr>
          <a:xfrm>
            <a:off x="3235249" y="3436055"/>
            <a:ext cx="836676" cy="8366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276397" y="3730949"/>
            <a:ext cx="754380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VALUE</a:t>
            </a:r>
          </a:p>
        </p:txBody>
      </p:sp>
      <p:sp>
        <p:nvSpPr>
          <p:cNvPr id="17" name="Oval 16"/>
          <p:cNvSpPr/>
          <p:nvPr/>
        </p:nvSpPr>
        <p:spPr>
          <a:xfrm>
            <a:off x="2674704" y="1710873"/>
            <a:ext cx="836676" cy="836676"/>
          </a:xfrm>
          <a:prstGeom prst="ellipse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715852" y="2005767"/>
            <a:ext cx="754380" cy="2468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PUBLIC PURPOSE</a:t>
            </a:r>
          </a:p>
        </p:txBody>
      </p:sp>
      <p:sp>
        <p:nvSpPr>
          <p:cNvPr id="19" name="Oval 18"/>
          <p:cNvSpPr/>
          <p:nvPr/>
        </p:nvSpPr>
        <p:spPr>
          <a:xfrm>
            <a:off x="3806358" y="2036826"/>
            <a:ext cx="1693674" cy="1100709"/>
          </a:xfrm>
          <a:prstGeom prst="ellipse">
            <a:avLst/>
          </a:prstGeom>
          <a:solidFill>
            <a:srgbClr val="00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094226" y="2398289"/>
            <a:ext cx="1263598" cy="41549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30" b="1" i="0" dirty="0">
                <a:solidFill>
                  <a:srgbClr val="FFFFFF"/>
                </a:solidFill>
                <a:latin typeface="Aptos"/>
              </a:rPr>
              <a:t>DEVELOPME</a:t>
            </a:r>
            <a:r>
              <a:rPr lang="en-US" sz="1230" b="1" i="0" dirty="0">
                <a:solidFill>
                  <a:srgbClr val="FFFFFF"/>
                </a:solidFill>
                <a:latin typeface="Aptos"/>
              </a:rPr>
              <a:t>N</a:t>
            </a:r>
            <a:r>
              <a:rPr sz="1230" b="1" i="0" dirty="0">
                <a:solidFill>
                  <a:srgbClr val="FFFFFF"/>
                </a:solidFill>
                <a:latin typeface="Aptos"/>
              </a:rPr>
              <a:t>T
AGENCY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93776" y="1179576"/>
            <a:ext cx="1885950" cy="857250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510" y="1040839"/>
            <a:ext cx="1577340" cy="111415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Interoperability rules fail if institutions cannot evaluate compliance.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34556" y="1179576"/>
            <a:ext cx="1885950" cy="857250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92290" y="1040839"/>
            <a:ext cx="1577340" cy="111415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data can deepen inequality when compute and expertise are concentrated</a:t>
            </a:r>
            <a:r>
              <a:rPr sz="984" b="0" i="0" dirty="0">
                <a:solidFill>
                  <a:srgbClr val="132334"/>
                </a:solidFill>
                <a:latin typeface="Aptos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93776" y="3278124"/>
            <a:ext cx="1885950" cy="857250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1510" y="3139387"/>
            <a:ext cx="1577340" cy="111415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servers do not guarantee local learning, software control or value capture.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34556" y="3278124"/>
            <a:ext cx="1885950" cy="857250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892290" y="3216331"/>
            <a:ext cx="1577340" cy="96026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Capability without rights and oversight can entrench surveillance or monopoly</a:t>
            </a:r>
            <a:r>
              <a:rPr sz="984" b="0" i="0" dirty="0">
                <a:solidFill>
                  <a:srgbClr val="132334"/>
                </a:solidFill>
                <a:latin typeface="Aptos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>
                <a:solidFill>
                  <a:srgbClr val="F37E20"/>
                </a:solidFill>
                <a:latin typeface="Aptos"/>
              </a:rPr>
              <a:t>CONTINENTAL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ptos"/>
              </a:rPr>
              <a:t>Africa has the policy ambition. The binding constraint is execution.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4924" y="946404"/>
            <a:ext cx="8078724" cy="493776"/>
          </a:xfrm>
          <a:prstGeom prst="roundRect">
            <a:avLst/>
          </a:prstGeom>
          <a:solidFill>
            <a:srgbClr val="00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952524"/>
            <a:ext cx="7783830" cy="4678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Digital Transformation Strategy  •  AU Data Policy Framework  •  Continental AI Strategy  •  AfCFTA Digital Trade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80210"/>
            <a:ext cx="4663440" cy="26060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312" b="1" i="0">
                <a:solidFill>
                  <a:srgbClr val="002F4E"/>
                </a:solidFill>
                <a:latin typeface="Aptos"/>
              </a:rPr>
              <a:t>Three gaps between ambition and developmental sovereignty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57400"/>
            <a:ext cx="2468880" cy="15087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37794" y="2160270"/>
            <a:ext cx="288036" cy="288036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2084" y="2187702"/>
            <a:ext cx="219456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84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3836" y="2178100"/>
            <a:ext cx="192024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gap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516" y="2516886"/>
            <a:ext cx="2167128" cy="11141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Laws and </a:t>
            </a:r>
            <a:r>
              <a:rPr sz="1400" b="0" i="0" dirty="0" err="1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harmonisation</a:t>
            </a:r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often move faster than budgets, skills, interoperable systems and institutional learning.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54680" y="2057400"/>
            <a:ext cx="2468880" cy="15087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243834" y="2160270"/>
            <a:ext cx="288036" cy="28803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278123" y="2187702"/>
            <a:ext cx="219456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84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79876" y="2178100"/>
            <a:ext cx="192024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Coordination gap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05555" y="2516886"/>
            <a:ext cx="2167128" cy="11141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400" b="0" i="0" dirty="0">
                <a:latin typeface="Arial" panose="020B0604020202020204" pitchFamily="34" charset="0"/>
                <a:cs typeface="Arial" panose="020B0604020202020204" pitchFamily="34" charset="0"/>
              </a:rPr>
              <a:t>Data policy is fragmented across ministries, regulators, statistical agencies, competition authorities and sectors.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057400"/>
            <a:ext cx="2468880" cy="15087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5849873" y="2160270"/>
            <a:ext cx="288036" cy="288036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84164" y="2187702"/>
            <a:ext cx="219456" cy="21945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84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5916" y="2178100"/>
            <a:ext cx="192024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Political-economy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11596" y="2516886"/>
            <a:ext cx="2167128" cy="13603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Partnerships and investment can reproduce market concentration unless they deliver transfer, portability and fair </a:t>
            </a:r>
            <a:r>
              <a:rPr sz="16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2666" y="3877461"/>
            <a:ext cx="7098082" cy="4678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DDS asks not only “was the policy adopted?” but “did capability, bargaining power and public value increase?”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>
                <a:solidFill>
                  <a:srgbClr val="F37E20"/>
                </a:solidFill>
                <a:latin typeface="Aptos"/>
              </a:rPr>
              <a:t>POLICY 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ptos"/>
              </a:rPr>
              <a:t>From framework to practice: six moves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3776" y="1014984"/>
            <a:ext cx="2551176" cy="140588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93776" y="1014984"/>
            <a:ext cx="425196" cy="1405889"/>
          </a:xfrm>
          <a:prstGeom prst="roundRect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39" y="1138428"/>
            <a:ext cx="315468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47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" y="1079314"/>
            <a:ext cx="181737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Mission-led data governance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6132" y="1515618"/>
            <a:ext cx="181737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Embed data in national development priorities; map datasets, dependencies and capability objectives.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19272" y="1014984"/>
            <a:ext cx="2551176" cy="140588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319272" y="1014984"/>
            <a:ext cx="425196" cy="1405889"/>
          </a:xfrm>
          <a:prstGeom prst="roundRect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374136" y="1138428"/>
            <a:ext cx="315468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47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1628" y="1083386"/>
            <a:ext cx="1817370" cy="39812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Capable</a:t>
            </a:r>
            <a:r>
              <a:rPr sz="1147" b="1" i="0" dirty="0">
                <a:solidFill>
                  <a:srgbClr val="002F4E"/>
                </a:solidFill>
                <a:latin typeface="Aptos"/>
              </a:rPr>
              <a:t> public institutions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1628" y="1515618"/>
            <a:ext cx="1817370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 in data stewards, analytical skills, regulators and institutional learning.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44768" y="1014984"/>
            <a:ext cx="2551176" cy="140588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144768" y="1014984"/>
            <a:ext cx="425196" cy="1405889"/>
          </a:xfrm>
          <a:prstGeom prst="roundRect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199632" y="1138428"/>
            <a:ext cx="315468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47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7124" y="1079314"/>
            <a:ext cx="181737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Public-interest digital infrastructure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7124" y="1515618"/>
            <a:ext cx="181737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 identity, payments, registries, cloud and advanced compute as strategic infrastructure.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93776" y="2674620"/>
            <a:ext cx="2551176" cy="140588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93776" y="2674620"/>
            <a:ext cx="425196" cy="1405889"/>
          </a:xfrm>
          <a:prstGeom prst="roundRect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48639" y="2798064"/>
            <a:ext cx="315468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47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132" y="2831283"/>
            <a:ext cx="181737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Trusted</a:t>
            </a:r>
            <a:r>
              <a:rPr sz="1147" b="1" i="0" dirty="0">
                <a:solidFill>
                  <a:srgbClr val="002F4E"/>
                </a:solidFill>
                <a:latin typeface="Aptos"/>
              </a:rPr>
              <a:t> data spaces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6132" y="3175254"/>
            <a:ext cx="181737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purpose, participants, access tiers, reciprocity and accountability</a:t>
            </a:r>
            <a:r>
              <a:rPr lang="en-US"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nationally and regionally.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19272" y="2674620"/>
            <a:ext cx="2551176" cy="140588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3319272" y="2674620"/>
            <a:ext cx="425196" cy="1405889"/>
          </a:xfrm>
          <a:prstGeom prst="roundRect">
            <a:avLst/>
          </a:prstGeom>
          <a:solidFill>
            <a:srgbClr val="E1A0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74136" y="2798064"/>
            <a:ext cx="315468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47" b="1" i="0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81628" y="2738951"/>
            <a:ext cx="181737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&amp; innovation policy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81628" y="3175254"/>
            <a:ext cx="181737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 public support and procurement to learning, interoperability, linkages and technology transfer.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44768" y="2674620"/>
            <a:ext cx="2551176" cy="1405889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6144768" y="2674620"/>
            <a:ext cx="425196" cy="1405889"/>
          </a:xfrm>
          <a:prstGeom prst="roundRect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199632" y="2798064"/>
            <a:ext cx="315468" cy="2400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47" b="1" i="0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7124" y="2738951"/>
            <a:ext cx="181737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Democratic accountability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07124" y="3175254"/>
            <a:ext cx="181737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contestability, participation and benefit-sharing into data-intensive systems.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819" b="1" i="0">
                <a:solidFill>
                  <a:srgbClr val="F37E20"/>
                </a:solidFill>
                <a:latin typeface="Aptos"/>
              </a:rPr>
              <a:t>REGIONAL SCALE IS A SOVEREIGNTY ASSET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ptos"/>
              </a:rPr>
              <a:t>For the AfCFTA, digital integration must build productive capability</a:t>
            </a:r>
          </a:p>
        </p:txBody>
      </p:sp>
      <p:sp>
        <p:nvSpPr>
          <p:cNvPr id="4" name="Oval 3"/>
          <p:cNvSpPr/>
          <p:nvPr/>
        </p:nvSpPr>
        <p:spPr>
          <a:xfrm>
            <a:off x="932004" y="1849247"/>
            <a:ext cx="1714500" cy="1674095"/>
          </a:xfrm>
          <a:prstGeom prst="ellipse">
            <a:avLst/>
          </a:prstGeom>
          <a:solidFill>
            <a:srgbClr val="E5F3FB"/>
          </a:solidFill>
          <a:ln w="19050">
            <a:solidFill>
              <a:srgbClr val="0070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28507" y="2322140"/>
            <a:ext cx="1303020" cy="58293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 dirty="0">
                <a:solidFill>
                  <a:srgbClr val="002F4E"/>
                </a:solidFill>
                <a:latin typeface="Aptos"/>
              </a:rPr>
              <a:t>REGIONAL
DATA SPACE</a:t>
            </a:r>
          </a:p>
        </p:txBody>
      </p:sp>
      <p:sp>
        <p:nvSpPr>
          <p:cNvPr id="6" name="Oval 5"/>
          <p:cNvSpPr/>
          <p:nvPr/>
        </p:nvSpPr>
        <p:spPr>
          <a:xfrm>
            <a:off x="2873046" y="2880360"/>
            <a:ext cx="617220" cy="617220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54751" y="3017520"/>
            <a:ext cx="521208" cy="3703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Trade
costs</a:t>
            </a:r>
          </a:p>
        </p:txBody>
      </p:sp>
      <p:cxnSp>
        <p:nvCxnSpPr>
          <p:cNvPr id="8" name="Connector 7"/>
          <p:cNvCxnSpPr>
            <a:cxnSpLocks/>
          </p:cNvCxnSpPr>
          <p:nvPr/>
        </p:nvCxnSpPr>
        <p:spPr>
          <a:xfrm>
            <a:off x="2695195" y="2847020"/>
            <a:ext cx="271729" cy="83357"/>
          </a:xfrm>
          <a:prstGeom prst="line">
            <a:avLst/>
          </a:prstGeom>
          <a:ln w="15240">
            <a:solidFill>
              <a:srgbClr val="B4C3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08404" y="3756173"/>
            <a:ext cx="617220" cy="617220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6568" y="3926456"/>
            <a:ext cx="521208" cy="3703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Logistics</a:t>
            </a:r>
          </a:p>
        </p:txBody>
      </p:sp>
      <p:cxnSp>
        <p:nvCxnSpPr>
          <p:cNvPr id="11" name="Connector 10"/>
          <p:cNvCxnSpPr>
            <a:cxnSpLocks/>
          </p:cNvCxnSpPr>
          <p:nvPr/>
        </p:nvCxnSpPr>
        <p:spPr>
          <a:xfrm flipH="1">
            <a:off x="986350" y="3430270"/>
            <a:ext cx="242157" cy="286194"/>
          </a:xfrm>
          <a:prstGeom prst="line">
            <a:avLst/>
          </a:prstGeom>
          <a:ln w="15240">
            <a:solidFill>
              <a:srgbClr val="B4C3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0" y="2592325"/>
            <a:ext cx="617220" cy="617220"/>
          </a:xfrm>
          <a:prstGeom prst="ellipse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5360" y="2706613"/>
            <a:ext cx="521208" cy="3703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Aptos"/>
              </a:rPr>
              <a:t>Standards</a:t>
            </a:r>
          </a:p>
        </p:txBody>
      </p:sp>
      <p:cxnSp>
        <p:nvCxnSpPr>
          <p:cNvPr id="14" name="Connector 13"/>
          <p:cNvCxnSpPr>
            <a:cxnSpLocks/>
          </p:cNvCxnSpPr>
          <p:nvPr/>
        </p:nvCxnSpPr>
        <p:spPr>
          <a:xfrm flipH="1">
            <a:off x="641555" y="2921526"/>
            <a:ext cx="267889" cy="5355"/>
          </a:xfrm>
          <a:prstGeom prst="line">
            <a:avLst/>
          </a:prstGeom>
          <a:ln w="15240">
            <a:solidFill>
              <a:srgbClr val="B4C3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43857" y="1024255"/>
            <a:ext cx="617220" cy="617220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641555" y="1232027"/>
            <a:ext cx="521208" cy="3703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Aptos"/>
              </a:rPr>
              <a:t>Customs</a:t>
            </a:r>
          </a:p>
        </p:txBody>
      </p:sp>
      <p:cxnSp>
        <p:nvCxnSpPr>
          <p:cNvPr id="17" name="Connector 16"/>
          <p:cNvCxnSpPr>
            <a:cxnSpLocks/>
          </p:cNvCxnSpPr>
          <p:nvPr/>
        </p:nvCxnSpPr>
        <p:spPr>
          <a:xfrm flipH="1" flipV="1">
            <a:off x="981652" y="1698963"/>
            <a:ext cx="227430" cy="293962"/>
          </a:xfrm>
          <a:prstGeom prst="line">
            <a:avLst/>
          </a:prstGeom>
          <a:ln w="15240">
            <a:solidFill>
              <a:srgbClr val="B4C3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2929933" y="1213866"/>
            <a:ext cx="617220" cy="617220"/>
          </a:xfrm>
          <a:prstGeom prst="ellipse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948940" y="1371600"/>
            <a:ext cx="521208" cy="3703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00" b="1" i="0" dirty="0">
                <a:solidFill>
                  <a:srgbClr val="FFFFFF"/>
                </a:solidFill>
                <a:latin typeface="Aptos"/>
              </a:rPr>
              <a:t>Research</a:t>
            </a:r>
          </a:p>
        </p:txBody>
      </p:sp>
      <p:cxnSp>
        <p:nvCxnSpPr>
          <p:cNvPr id="20" name="Connector 19"/>
          <p:cNvCxnSpPr>
            <a:cxnSpLocks/>
          </p:cNvCxnSpPr>
          <p:nvPr/>
        </p:nvCxnSpPr>
        <p:spPr>
          <a:xfrm flipV="1">
            <a:off x="2822124" y="1879092"/>
            <a:ext cx="215618" cy="275126"/>
          </a:xfrm>
          <a:prstGeom prst="line">
            <a:avLst/>
          </a:prstGeom>
          <a:ln w="15240">
            <a:solidFill>
              <a:srgbClr val="B4C3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43350" y="1056132"/>
            <a:ext cx="342900" cy="342900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977640" y="1104138"/>
            <a:ext cx="274320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02836" y="1003625"/>
            <a:ext cx="85725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94376" y="979872"/>
            <a:ext cx="315468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i="0" dirty="0">
                <a:latin typeface="Arial" panose="020B0604020202020204" pitchFamily="34" charset="0"/>
                <a:cs typeface="Arial" panose="020B0604020202020204" pitchFamily="34" charset="0"/>
              </a:rPr>
              <a:t>High-performance compute, cybersecurity and scarce expertise</a:t>
            </a:r>
          </a:p>
        </p:txBody>
      </p:sp>
      <p:sp>
        <p:nvSpPr>
          <p:cNvPr id="25" name="Oval 24"/>
          <p:cNvSpPr/>
          <p:nvPr/>
        </p:nvSpPr>
        <p:spPr>
          <a:xfrm>
            <a:off x="3943350" y="1755647"/>
            <a:ext cx="342900" cy="342900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977640" y="1803654"/>
            <a:ext cx="274320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02836" y="1719686"/>
            <a:ext cx="1006052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43178" y="1714718"/>
            <a:ext cx="315468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Interoperable standards without importing dependency</a:t>
            </a:r>
          </a:p>
        </p:txBody>
      </p:sp>
      <p:sp>
        <p:nvSpPr>
          <p:cNvPr id="29" name="Oval 28"/>
          <p:cNvSpPr/>
          <p:nvPr/>
        </p:nvSpPr>
        <p:spPr>
          <a:xfrm>
            <a:off x="3943350" y="2455164"/>
            <a:ext cx="342900" cy="342900"/>
          </a:xfrm>
          <a:prstGeom prst="ellipse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977640" y="2503170"/>
            <a:ext cx="274320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02836" y="2402657"/>
            <a:ext cx="85725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BARGAIN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94376" y="2378905"/>
            <a:ext cx="315468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requirements in negotiations with global platforms</a:t>
            </a:r>
          </a:p>
        </p:txBody>
      </p:sp>
      <p:sp>
        <p:nvSpPr>
          <p:cNvPr id="33" name="Oval 32"/>
          <p:cNvSpPr/>
          <p:nvPr/>
        </p:nvSpPr>
        <p:spPr>
          <a:xfrm>
            <a:off x="3943350" y="3154680"/>
            <a:ext cx="342900" cy="342900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977640" y="3202686"/>
            <a:ext cx="274320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02835" y="3109996"/>
            <a:ext cx="1026035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3178" y="3044130"/>
            <a:ext cx="315468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 African firms and knowledge institutions to learn and innovate</a:t>
            </a:r>
          </a:p>
        </p:txBody>
      </p:sp>
      <p:sp>
        <p:nvSpPr>
          <p:cNvPr id="37" name="Oval 36"/>
          <p:cNvSpPr/>
          <p:nvPr/>
        </p:nvSpPr>
        <p:spPr>
          <a:xfrm>
            <a:off x="3943350" y="3854196"/>
            <a:ext cx="342900" cy="342900"/>
          </a:xfrm>
          <a:prstGeom prst="ellipse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977640" y="3902202"/>
            <a:ext cx="274320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819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02836" y="3801689"/>
            <a:ext cx="85725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94376" y="3777937"/>
            <a:ext cx="315468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00" b="0" i="0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Distribute intellectual, commercial and public benefits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365408" y="4384941"/>
            <a:ext cx="4413184" cy="77559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r>
              <a:rPr sz="1200" b="1" i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integration should be judged by whether it expands Africa’s collective capacity to create and capture value</a:t>
            </a:r>
            <a:r>
              <a:rPr lang="en-US" sz="1200" b="1" i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200" b="1" i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only by whether data move more easily across borders.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algn="r"/>
            <a:r>
              <a:rPr sz="800" b="0" i="0">
                <a:solidFill>
                  <a:srgbClr val="6E7A85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2821" y="199902"/>
            <a:ext cx="4322284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400" b="1" i="0" dirty="0">
                <a:solidFill>
                  <a:srgbClr val="F37E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PROPOSITION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" y="1268730"/>
            <a:ext cx="788670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Africa’s sovereignty in the age of digitality will be measured by capability</a:t>
            </a:r>
            <a:r>
              <a:rPr lang="en-US" sz="2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400" b="1" i="0" dirty="0">
                <a:solidFill>
                  <a:srgbClr val="002F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territorial control alone.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82930" y="2366010"/>
            <a:ext cx="2482596" cy="857250"/>
          </a:xfrm>
          <a:prstGeom prst="roundRect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06374" y="2503170"/>
            <a:ext cx="2235708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>
                <a:solidFill>
                  <a:srgbClr val="FFFFFF"/>
                </a:solidFill>
                <a:latin typeface="Aptos"/>
              </a:rPr>
              <a:t>GOVERN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6374" y="2803850"/>
            <a:ext cx="2235708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legitimate rules &amp; institutions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8426" y="2366010"/>
            <a:ext cx="2482596" cy="857250"/>
          </a:xfrm>
          <a:prstGeom prst="roundRect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31869" y="2493568"/>
            <a:ext cx="2235708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1869" y="2803850"/>
            <a:ext cx="2235708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→ knowledge → innovation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3922" y="2366010"/>
            <a:ext cx="2482596" cy="857250"/>
          </a:xfrm>
          <a:prstGeom prst="roundRect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7366" y="2503170"/>
            <a:ext cx="2235708" cy="2331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76" b="1" i="0" dirty="0">
                <a:solidFill>
                  <a:srgbClr val="FFFFFF"/>
                </a:solidFill>
                <a:latin typeface="Aptos"/>
              </a:rPr>
              <a:t>DISTRIBUTE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7366" y="2803850"/>
            <a:ext cx="2235708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0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value, capability &amp; wellbeing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8670" y="3505706"/>
            <a:ext cx="7543800" cy="68326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400" b="0" i="1" dirty="0">
                <a:solidFill>
                  <a:srgbClr val="1323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critical issue is not whether Africa possesses data; it is whether African societies can determine how data are used, build the capabilities through which data become knowledge, and distribute the resulting benefits.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8FAA9-E858-2FDC-5091-9331AD2B9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4EA8-63EA-BAC0-EFF0-98F6A5C11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35140" y="1792267"/>
            <a:ext cx="5915025" cy="994172"/>
          </a:xfrm>
        </p:spPr>
        <p:txBody>
          <a:bodyPr>
            <a:normAutofit/>
          </a:bodyPr>
          <a:lstStyle/>
          <a:p>
            <a:r>
              <a:rPr lang="en-US" sz="405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93481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37E2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DECISION 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 five-question test for every major digital investment</a:t>
            </a:r>
          </a:p>
        </p:txBody>
      </p:sp>
      <p:sp>
        <p:nvSpPr>
          <p:cNvPr id="4" name="Oval 3"/>
          <p:cNvSpPr/>
          <p:nvPr/>
        </p:nvSpPr>
        <p:spPr>
          <a:xfrm>
            <a:off x="541782" y="960120"/>
            <a:ext cx="425196" cy="425196"/>
          </a:xfrm>
          <a:prstGeom prst="ellipse">
            <a:avLst/>
          </a:prstGeom>
          <a:solidFill>
            <a:srgbClr val="00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072" y="1021842"/>
            <a:ext cx="356616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4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1570" y="953946"/>
            <a:ext cx="113157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70B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AUTHORITY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424" y="986480"/>
            <a:ext cx="5795009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 we enforce the rules and constrain abuse?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54380" y="1399032"/>
            <a:ext cx="0" cy="226314"/>
          </a:xfrm>
          <a:prstGeom prst="line">
            <a:avLst/>
          </a:prstGeom>
          <a:ln w="25400">
            <a:solidFill>
              <a:srgbClr val="CDD4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41782" y="1680210"/>
            <a:ext cx="425196" cy="425196"/>
          </a:xfrm>
          <a:prstGeom prst="ellipse">
            <a:avLst/>
          </a:prstGeom>
          <a:solidFill>
            <a:srgbClr val="00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6072" y="1741932"/>
            <a:ext cx="356616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4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1569" y="1658053"/>
            <a:ext cx="1730291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B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INFRASTRUCTURE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26451" y="1667550"/>
            <a:ext cx="5795009" cy="34290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94" b="1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Can we securely store, connect, process and switch?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54380" y="2119122"/>
            <a:ext cx="0" cy="226314"/>
          </a:xfrm>
          <a:prstGeom prst="line">
            <a:avLst/>
          </a:prstGeom>
          <a:ln w="25400">
            <a:solidFill>
              <a:srgbClr val="CDD4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41782" y="2400300"/>
            <a:ext cx="425196" cy="425196"/>
          </a:xfrm>
          <a:prstGeom prst="ellipse">
            <a:avLst/>
          </a:prstGeom>
          <a:solidFill>
            <a:srgbClr val="66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6072" y="2462022"/>
            <a:ext cx="356616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4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1570" y="2394126"/>
            <a:ext cx="113157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664C8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CAPABILITY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27732" y="2444348"/>
            <a:ext cx="5795009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African actors learn, adapt, audit and improve?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54380" y="2839212"/>
            <a:ext cx="0" cy="226314"/>
          </a:xfrm>
          <a:prstGeom prst="line">
            <a:avLst/>
          </a:prstGeom>
          <a:ln w="25400">
            <a:solidFill>
              <a:srgbClr val="CDD4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41782" y="3120390"/>
            <a:ext cx="425196" cy="42519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6072" y="3182112"/>
            <a:ext cx="356616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4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1570" y="3114216"/>
            <a:ext cx="113157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F37E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16887" y="3129605"/>
            <a:ext cx="5795009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Where will productivity gains, IP and commercial value accrue?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54380" y="3559302"/>
            <a:ext cx="0" cy="226314"/>
          </a:xfrm>
          <a:prstGeom prst="line">
            <a:avLst/>
          </a:prstGeom>
          <a:ln w="25400">
            <a:solidFill>
              <a:srgbClr val="CDD4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41782" y="3840480"/>
            <a:ext cx="425196" cy="425196"/>
          </a:xfrm>
          <a:prstGeom prst="ellipse">
            <a:avLst/>
          </a:prstGeom>
          <a:solidFill>
            <a:srgbClr val="268B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6072" y="3902202"/>
            <a:ext cx="356616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4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1570" y="3757363"/>
            <a:ext cx="113157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68B5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PURPOSE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36902" y="3874770"/>
            <a:ext cx="5795009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002F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benefits — and who can contest harmful outcomes?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249424" y="4286250"/>
            <a:ext cx="5795009" cy="329184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49424" y="4264605"/>
            <a:ext cx="552069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one answer is weak, the investment may be digitally sophisticated but developmentally fragile.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E7A8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81817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2628" y="123444"/>
            <a:ext cx="5966459" cy="19202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37E2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2628" y="322326"/>
            <a:ext cx="781812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Selected references</a:t>
            </a:r>
          </a:p>
        </p:txBody>
      </p:sp>
      <p:sp>
        <p:nvSpPr>
          <p:cNvPr id="4" name="Oval 3"/>
          <p:cNvSpPr/>
          <p:nvPr/>
        </p:nvSpPr>
        <p:spPr>
          <a:xfrm>
            <a:off x="473202" y="960120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664" y="925830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African Union (2020). Digital Transformation Strategy for Africa (2020–2030).</a:t>
            </a:r>
          </a:p>
        </p:txBody>
      </p:sp>
      <p:sp>
        <p:nvSpPr>
          <p:cNvPr id="6" name="Oval 5"/>
          <p:cNvSpPr/>
          <p:nvPr/>
        </p:nvSpPr>
        <p:spPr>
          <a:xfrm>
            <a:off x="473202" y="1659636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664" y="1625346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African Union (2022). AU Data Policy Framework.</a:t>
            </a:r>
          </a:p>
        </p:txBody>
      </p:sp>
      <p:sp>
        <p:nvSpPr>
          <p:cNvPr id="8" name="Oval 7"/>
          <p:cNvSpPr/>
          <p:nvPr/>
        </p:nvSpPr>
        <p:spPr>
          <a:xfrm>
            <a:off x="473202" y="2359152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664" y="2324862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Couldry, N. &amp; Mejias, U.A. (2019). Data colonialism. TV &amp; New Media, 20, 379–395.</a:t>
            </a:r>
          </a:p>
        </p:txBody>
      </p:sp>
      <p:sp>
        <p:nvSpPr>
          <p:cNvPr id="10" name="Oval 9"/>
          <p:cNvSpPr/>
          <p:nvPr/>
        </p:nvSpPr>
        <p:spPr>
          <a:xfrm>
            <a:off x="473202" y="3058668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664" y="3024378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Evans, P. (1995). Embedded Autonomy: States and Industrial Transformation.</a:t>
            </a:r>
          </a:p>
        </p:txBody>
      </p:sp>
      <p:sp>
        <p:nvSpPr>
          <p:cNvPr id="12" name="Oval 11"/>
          <p:cNvSpPr/>
          <p:nvPr/>
        </p:nvSpPr>
        <p:spPr>
          <a:xfrm>
            <a:off x="473202" y="3758184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0664" y="3723894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Freeman, C. (1987). Technology Policy and Economic Performance: Lessons from Japan.</a:t>
            </a:r>
          </a:p>
        </p:txBody>
      </p:sp>
      <p:sp>
        <p:nvSpPr>
          <p:cNvPr id="14" name="Oval 13"/>
          <p:cNvSpPr/>
          <p:nvPr/>
        </p:nvSpPr>
        <p:spPr>
          <a:xfrm>
            <a:off x="4690872" y="960120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8334" y="925830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Lundvall, B-Å. (1992). National Systems of Innovation.</a:t>
            </a:r>
          </a:p>
        </p:txBody>
      </p:sp>
      <p:sp>
        <p:nvSpPr>
          <p:cNvPr id="16" name="Oval 15"/>
          <p:cNvSpPr/>
          <p:nvPr/>
        </p:nvSpPr>
        <p:spPr>
          <a:xfrm>
            <a:off x="4690872" y="1659636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8334" y="1625346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Mazzucato, M. (2013). The Entrepreneurial State.</a:t>
            </a:r>
          </a:p>
        </p:txBody>
      </p:sp>
      <p:sp>
        <p:nvSpPr>
          <p:cNvPr id="18" name="Oval 17"/>
          <p:cNvSpPr/>
          <p:nvPr/>
        </p:nvSpPr>
        <p:spPr>
          <a:xfrm>
            <a:off x="4690872" y="2359152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8334" y="2324862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UNCTAD (2021). Digital Economy Report 2021: Cross-Border Data Flows and Development.</a:t>
            </a:r>
          </a:p>
        </p:txBody>
      </p:sp>
      <p:sp>
        <p:nvSpPr>
          <p:cNvPr id="20" name="Oval 19"/>
          <p:cNvSpPr/>
          <p:nvPr/>
        </p:nvSpPr>
        <p:spPr>
          <a:xfrm>
            <a:off x="4690872" y="3058668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8334" y="3024378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UNCTAD (2024). Digital Economy Report 2024.</a:t>
            </a:r>
          </a:p>
        </p:txBody>
      </p:sp>
      <p:sp>
        <p:nvSpPr>
          <p:cNvPr id="22" name="Oval 21"/>
          <p:cNvSpPr/>
          <p:nvPr/>
        </p:nvSpPr>
        <p:spPr>
          <a:xfrm>
            <a:off x="4690872" y="3758184"/>
            <a:ext cx="150876" cy="150876"/>
          </a:xfrm>
          <a:prstGeom prst="ellipse">
            <a:avLst/>
          </a:prstGeom>
          <a:solidFill>
            <a:srgbClr val="F37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58334" y="3723894"/>
            <a:ext cx="3806190" cy="4251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2" b="0" i="0" u="none" strike="noStrike" kern="1200" cap="none" spc="0" normalizeH="0" baseline="0" noProof="0">
                <a:ln>
                  <a:noFill/>
                </a:ln>
                <a:solidFill>
                  <a:srgbClr val="13233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Bu, Q. (2026). Data sovereignty in Africa. International Cybersecurity Law Review, 7, 131–145.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628" y="4704588"/>
            <a:ext cx="603504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E7A8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Selected sources cited in the conference paper.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1896" y="4704588"/>
            <a:ext cx="240030" cy="123444"/>
          </a:xfrm>
          <a:prstGeom prst="rect">
            <a:avLst/>
          </a:prstGeom>
          <a:noFill/>
        </p:spPr>
        <p:txBody>
          <a:bodyPr wrap="square" lIns="18288" tIns="18288" rIns="18288" bIns="18288" anchor="b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E7A8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60436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</TotalTime>
  <Words>1191</Words>
  <Application>Microsoft Office PowerPoint</Application>
  <PresentationFormat>On-screen Show (16:9)</PresentationFormat>
  <Paragraphs>201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Vuyo Mjimba</cp:lastModifiedBy>
  <cp:revision>5</cp:revision>
  <dcterms:created xsi:type="dcterms:W3CDTF">2026-07-23T10:01:49Z</dcterms:created>
  <dcterms:modified xsi:type="dcterms:W3CDTF">2026-09-14T16:33:41Z</dcterms:modified>
</cp:coreProperties>
</file>