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0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4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49"/>
  </p:normalViewPr>
  <p:slideViewPr>
    <p:cSldViewPr snapToGrid="0">
      <p:cViewPr varScale="1">
        <p:scale>
          <a:sx n="136" d="100"/>
          <a:sy n="136" d="100"/>
        </p:scale>
        <p:origin x="752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b528c2938_3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3fb528c2938_3_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Left this here but don't think you need it. So hidden it.</a:t>
            </a:r>
            <a:endParaRPr/>
          </a:p>
        </p:txBody>
      </p:sp>
      <p:sp>
        <p:nvSpPr>
          <p:cNvPr id="184" name="Google Shape;184;g3fb528c2938_3_1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b528c2938_3_1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3fb528c2938_3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b528c2938_0_2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3fb528c2938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b528c2938_0_3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fb528c2938_0_3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</a:rPr>
              <a:t>Massive digitization of archives – Timbuktu archives of over 40k books and documents; Ifa’s basic 260 chapters of </a:t>
            </a:r>
            <a:r>
              <a:rPr lang="en-GB" dirty="0" err="1">
                <a:solidFill>
                  <a:schemeClr val="dk1"/>
                </a:solidFill>
              </a:rPr>
              <a:t>corpa</a:t>
            </a:r>
            <a:r>
              <a:rPr lang="en-GB" dirty="0">
                <a:solidFill>
                  <a:schemeClr val="dk1"/>
                </a:solidFill>
              </a:rPr>
              <a:t>, </a:t>
            </a:r>
            <a:r>
              <a:rPr lang="en-GB" dirty="0" err="1">
                <a:solidFill>
                  <a:schemeClr val="dk1"/>
                </a:solidFill>
              </a:rPr>
              <a:t>africanarchives.com</a:t>
            </a:r>
            <a:r>
              <a:rPr lang="en-GB" dirty="0">
                <a:solidFill>
                  <a:schemeClr val="dk1"/>
                </a:solidFill>
              </a:rPr>
              <a:t> etc.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b528c2938_3_1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g3fb528c2938_3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b528c2938_14_1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b528c2938_14_1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chemeClr val="dk1"/>
                </a:solidFill>
              </a:rPr>
              <a:t>AI expands what Digital Humanities can do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chemeClr val="dk1"/>
                </a:solidFill>
              </a:rPr>
              <a:t>The archive can become more than a repository.</a:t>
            </a:r>
            <a:endParaRPr sz="1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fb528c2938_14_3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fb528c2938_14_3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Mato </a:t>
            </a:r>
            <a:r>
              <a:rPr lang="en-US" dirty="0" err="1"/>
              <a:t>Oput</a:t>
            </a:r>
            <a:r>
              <a:rPr lang="en-US" dirty="0"/>
              <a:t> – drive through healing …</a:t>
            </a:r>
            <a:br>
              <a:rPr lang="en-US" dirty="0"/>
            </a:br>
            <a:r>
              <a:rPr lang="en-US" dirty="0"/>
              <a:t>Mi o ki n se </a:t>
            </a:r>
            <a:r>
              <a:rPr lang="en-US" dirty="0" err="1"/>
              <a:t>egbe</a:t>
            </a:r>
            <a:r>
              <a:rPr lang="en-US" dirty="0"/>
              <a:t> re ….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b528c2938_14_3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fb528c2938_14_3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GB" sz="1400" u="sng" dirty="0">
                <a:solidFill>
                  <a:schemeClr val="dk1"/>
                </a:solidFill>
              </a:rPr>
              <a:t>The distance an elder can see sitting down, a young person cannot see standing up ... even with Google Earth.</a:t>
            </a:r>
            <a:endParaRPr sz="1400" u="sng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>
          <a:extLst>
            <a:ext uri="{FF2B5EF4-FFF2-40B4-BE49-F238E27FC236}">
              <a16:creationId xmlns:a16="http://schemas.microsoft.com/office/drawing/2014/main" id="{EB3B6C76-C641-3CB8-0896-03BE87172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fb528c2938_14_4812:notes">
            <a:extLst>
              <a:ext uri="{FF2B5EF4-FFF2-40B4-BE49-F238E27FC236}">
                <a16:creationId xmlns:a16="http://schemas.microsoft.com/office/drawing/2014/main" id="{16082F1D-5417-408F-6AD6-A1855E9801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g3fb528c2938_14_4812:notes">
            <a:extLst>
              <a:ext uri="{FF2B5EF4-FFF2-40B4-BE49-F238E27FC236}">
                <a16:creationId xmlns:a16="http://schemas.microsoft.com/office/drawing/2014/main" id="{E6E0AE96-5A03-0499-B787-D75442FF6F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[Math in Philosophy – God and the real number] …</a:t>
            </a:r>
            <a:endParaRPr/>
          </a:p>
        </p:txBody>
      </p:sp>
      <p:sp>
        <p:nvSpPr>
          <p:cNvPr id="381" name="Google Shape;381;g3fb528c2938_14_4812:notes">
            <a:extLst>
              <a:ext uri="{FF2B5EF4-FFF2-40B4-BE49-F238E27FC236}">
                <a16:creationId xmlns:a16="http://schemas.microsoft.com/office/drawing/2014/main" id="{1795BD1B-D4C9-642C-187D-7400EB1F73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0617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fb528c2938_14_4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g3fb528c2938_14_48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[Math in Philosophy – God and the real number] …</a:t>
            </a:r>
            <a:endParaRPr/>
          </a:p>
        </p:txBody>
      </p:sp>
      <p:sp>
        <p:nvSpPr>
          <p:cNvPr id="381" name="Google Shape;381;g3fb528c2938_14_48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b528c2938_14_3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fb528c2938_14_3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Dogon architecture; the rainmakers of East Africa and Eastern Nigeria, Sahelian Agriculture, Yoruba Ifa episteme and oral library … </a:t>
            </a:r>
            <a:r>
              <a:rPr lang="en-US" dirty="0" err="1"/>
              <a:t>Nsibidi</a:t>
            </a:r>
            <a:r>
              <a:rPr lang="en-US" dirty="0"/>
              <a:t> Southern Nigeria writing systems, old Benin metal work skills, the Acholi traditional post-conflict healing systems, 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fb528c2938_14_5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fb528c2938_14_5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slide was repeated in your original slides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fb528c2938_14_69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fb528c2938_14_69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fb528c2938_3_1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g3fb528c2938_3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fb528c2938_3_1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g3fb528c2938_3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b528c2938_14_6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fb528c2938_14_6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fb528c2938_3_2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g3fb528c2938_3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/>
          <p:nvPr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1793" y="49306"/>
            <a:ext cx="534801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277203"/>
            <a:ext cx="7772400" cy="18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6059" y="900521"/>
            <a:ext cx="7747081" cy="1265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3400" y="2346399"/>
            <a:ext cx="7645400" cy="9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628650" y="1131281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9995" y="-531612"/>
            <a:ext cx="5966159" cy="572441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522852" y="179226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628650" y="10644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2"/>
          </p:nvPr>
        </p:nvSpPr>
        <p:spPr>
          <a:xfrm>
            <a:off x="4629150" y="10644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body" idx="1"/>
          </p:nvPr>
        </p:nvSpPr>
        <p:spPr>
          <a:xfrm>
            <a:off x="629842" y="993244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2"/>
          </p:nvPr>
        </p:nvSpPr>
        <p:spPr>
          <a:xfrm>
            <a:off x="629842" y="1611178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3"/>
          </p:nvPr>
        </p:nvSpPr>
        <p:spPr>
          <a:xfrm>
            <a:off x="4629150" y="993244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4"/>
          </p:nvPr>
        </p:nvSpPr>
        <p:spPr>
          <a:xfrm>
            <a:off x="4629150" y="1611178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8" name="Google Shape;108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2" name="Google Shape;11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5" name="Google Shape;13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9" name="Google Shape;139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628650" y="1241006"/>
            <a:ext cx="7822783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5" name="Google Shape;145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9" name="Google Shape;14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4" name="Google Shape;15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8" name="Google Shape;158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Vertical Title and 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63" name="Google Shape;163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91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7" name="Google Shape;167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317735"/>
            <a:ext cx="7645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/>
          <p:nvPr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151" y="4465567"/>
            <a:ext cx="1785005" cy="63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06545" y="4465400"/>
            <a:ext cx="1801182" cy="62879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/>
        </p:nvSpPr>
        <p:spPr>
          <a:xfrm>
            <a:off x="416259" y="2538770"/>
            <a:ext cx="8038200" cy="18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DIGITAL HUMANITIES AND ARTIFICIAL INTELLIGENCE IN AFRICA</a:t>
            </a:r>
            <a:endParaRPr sz="19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Opportunities, Tensions, and the Imperative for Indigenous Knowledge Governance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Ayo Ojebode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September 2026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>
            <a:spLocks noGrp="1"/>
          </p:cNvSpPr>
          <p:nvPr>
            <p:ph type="body" idx="1"/>
          </p:nvPr>
        </p:nvSpPr>
        <p:spPr>
          <a:xfrm>
            <a:off x="628650" y="1093057"/>
            <a:ext cx="7886700" cy="249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Font size: 24pt.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As a general guide, allow approximatley one slide per minute.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Use no more than five bullet points per slide.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/>
              <a:t>Keep the text concise and use images where these communicate the message more effectively.</a:t>
            </a:r>
            <a:endParaRPr/>
          </a:p>
        </p:txBody>
      </p:sp>
      <p:sp>
        <p:nvSpPr>
          <p:cNvPr id="196" name="Google Shape;196;p28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/>
              <a:t>Guidance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>
            <a:spLocks noGrp="1"/>
          </p:cNvSpPr>
          <p:nvPr>
            <p:ph type="title"/>
          </p:nvPr>
        </p:nvSpPr>
        <p:spPr>
          <a:xfrm>
            <a:off x="2041950" y="80379"/>
            <a:ext cx="50601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3000">
                <a:solidFill>
                  <a:srgbClr val="F38121"/>
                </a:solidFill>
              </a:rPr>
              <a:t>Did we just start a fire?</a:t>
            </a:r>
            <a:endParaRPr sz="3000">
              <a:solidFill>
                <a:srgbClr val="F38121"/>
              </a:solidFill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2690700" y="1204750"/>
            <a:ext cx="3516600" cy="3206700"/>
          </a:xfrm>
          <a:prstGeom prst="ellipse">
            <a:avLst/>
          </a:prstGeom>
          <a:solidFill>
            <a:srgbClr val="034A85"/>
          </a:solidFill>
          <a:ln w="38100" cap="flat" cmpd="sng">
            <a:solidFill>
              <a:srgbClr val="F482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chemeClr val="lt1"/>
                </a:solidFill>
              </a:rPr>
              <a:t>Did we just start a fire or are we being alarmists again?</a:t>
            </a:r>
            <a:endParaRPr sz="2700">
              <a:solidFill>
                <a:schemeClr val="lt1"/>
              </a:solidFill>
            </a:endParaRPr>
          </a:p>
          <a:p>
            <a:pPr marL="17145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chemeClr val="lt1"/>
                </a:solidFill>
              </a:rPr>
              <a:t>The big news this week…</a:t>
            </a:r>
            <a:endParaRPr sz="2700">
              <a:solidFill>
                <a:schemeClr val="lt1"/>
              </a:solidFill>
            </a:endParaRPr>
          </a:p>
        </p:txBody>
      </p:sp>
      <p:grpSp>
        <p:nvGrpSpPr>
          <p:cNvPr id="203" name="Google Shape;203;p29"/>
          <p:cNvGrpSpPr/>
          <p:nvPr/>
        </p:nvGrpSpPr>
        <p:grpSpPr>
          <a:xfrm>
            <a:off x="1287735" y="1339026"/>
            <a:ext cx="1831225" cy="2465434"/>
            <a:chOff x="-11699365" y="-9970914"/>
            <a:chExt cx="3533137" cy="4756771"/>
          </a:xfrm>
        </p:grpSpPr>
        <p:sp>
          <p:nvSpPr>
            <p:cNvPr id="204" name="Google Shape;204;p29"/>
            <p:cNvSpPr/>
            <p:nvPr/>
          </p:nvSpPr>
          <p:spPr>
            <a:xfrm>
              <a:off x="-11699365" y="-9970914"/>
              <a:ext cx="3533137" cy="4756771"/>
            </a:xfrm>
            <a:custGeom>
              <a:avLst/>
              <a:gdLst/>
              <a:ahLst/>
              <a:cxnLst/>
              <a:rect l="l" t="t" r="r" b="b"/>
              <a:pathLst>
                <a:path w="3533137" h="4756771" extrusionOk="0">
                  <a:moveTo>
                    <a:pt x="120757" y="4415225"/>
                  </a:moveTo>
                  <a:cubicBezTo>
                    <a:pt x="122746" y="4459371"/>
                    <a:pt x="128060" y="4497375"/>
                    <a:pt x="138188" y="4524261"/>
                  </a:cubicBezTo>
                  <a:cubicBezTo>
                    <a:pt x="143829" y="4539696"/>
                    <a:pt x="160928" y="4586662"/>
                    <a:pt x="211061" y="4620850"/>
                  </a:cubicBezTo>
                  <a:cubicBezTo>
                    <a:pt x="239945" y="4640434"/>
                    <a:pt x="272647" y="4650391"/>
                    <a:pt x="306013" y="4649562"/>
                  </a:cubicBezTo>
                  <a:cubicBezTo>
                    <a:pt x="354983" y="4702337"/>
                    <a:pt x="407442" y="4719763"/>
                    <a:pt x="444627" y="4724576"/>
                  </a:cubicBezTo>
                  <a:cubicBezTo>
                    <a:pt x="458406" y="4726402"/>
                    <a:pt x="471517" y="4726733"/>
                    <a:pt x="483967" y="4725904"/>
                  </a:cubicBezTo>
                  <a:cubicBezTo>
                    <a:pt x="510529" y="4738185"/>
                    <a:pt x="538416" y="4744325"/>
                    <a:pt x="564646" y="4745487"/>
                  </a:cubicBezTo>
                  <a:cubicBezTo>
                    <a:pt x="590709" y="4746483"/>
                    <a:pt x="658269" y="4743496"/>
                    <a:pt x="714878" y="4690554"/>
                  </a:cubicBezTo>
                  <a:cubicBezTo>
                    <a:pt x="747580" y="4690056"/>
                    <a:pt x="779119" y="4683086"/>
                    <a:pt x="807505" y="4669975"/>
                  </a:cubicBezTo>
                  <a:cubicBezTo>
                    <a:pt x="812486" y="4672962"/>
                    <a:pt x="817799" y="4675618"/>
                    <a:pt x="823112" y="4678107"/>
                  </a:cubicBezTo>
                  <a:cubicBezTo>
                    <a:pt x="835064" y="4683418"/>
                    <a:pt x="847348" y="4687401"/>
                    <a:pt x="859798" y="4689890"/>
                  </a:cubicBezTo>
                  <a:cubicBezTo>
                    <a:pt x="896151" y="4710469"/>
                    <a:pt x="936489" y="4718601"/>
                    <a:pt x="980149" y="4714452"/>
                  </a:cubicBezTo>
                  <a:cubicBezTo>
                    <a:pt x="1004551" y="4712129"/>
                    <a:pt x="1027956" y="4704993"/>
                    <a:pt x="1049537" y="4694205"/>
                  </a:cubicBezTo>
                  <a:cubicBezTo>
                    <a:pt x="1063150" y="4697524"/>
                    <a:pt x="1077424" y="4699682"/>
                    <a:pt x="1092035" y="4700346"/>
                  </a:cubicBezTo>
                  <a:cubicBezTo>
                    <a:pt x="1092699" y="4700346"/>
                    <a:pt x="1093198" y="4700346"/>
                    <a:pt x="1093858" y="4700346"/>
                  </a:cubicBezTo>
                  <a:cubicBezTo>
                    <a:pt x="1125567" y="4731712"/>
                    <a:pt x="1168065" y="4755445"/>
                    <a:pt x="1224670" y="4756772"/>
                  </a:cubicBezTo>
                  <a:cubicBezTo>
                    <a:pt x="1227158" y="4756772"/>
                    <a:pt x="1230149" y="4756772"/>
                    <a:pt x="1233469" y="4756772"/>
                  </a:cubicBezTo>
                  <a:cubicBezTo>
                    <a:pt x="1262685" y="4756772"/>
                    <a:pt x="1319457" y="4751627"/>
                    <a:pt x="1373075" y="4688894"/>
                  </a:cubicBezTo>
                  <a:cubicBezTo>
                    <a:pt x="1401128" y="4679932"/>
                    <a:pt x="1451261" y="4657030"/>
                    <a:pt x="1481973" y="4580854"/>
                  </a:cubicBezTo>
                  <a:cubicBezTo>
                    <a:pt x="1482970" y="4581020"/>
                    <a:pt x="1483635" y="4581186"/>
                    <a:pt x="1484628" y="4581352"/>
                  </a:cubicBezTo>
                  <a:cubicBezTo>
                    <a:pt x="1511356" y="4623174"/>
                    <a:pt x="1554680" y="4664332"/>
                    <a:pt x="1625729" y="4670639"/>
                  </a:cubicBezTo>
                  <a:cubicBezTo>
                    <a:pt x="1652125" y="4672962"/>
                    <a:pt x="1675862" y="4669975"/>
                    <a:pt x="1697277" y="4663171"/>
                  </a:cubicBezTo>
                  <a:cubicBezTo>
                    <a:pt x="1707073" y="4665826"/>
                    <a:pt x="1716038" y="4667320"/>
                    <a:pt x="1724172" y="4668315"/>
                  </a:cubicBezTo>
                  <a:cubicBezTo>
                    <a:pt x="1733465" y="4669477"/>
                    <a:pt x="1745749" y="4670141"/>
                    <a:pt x="1760193" y="4668979"/>
                  </a:cubicBezTo>
                  <a:cubicBezTo>
                    <a:pt x="1772144" y="4672796"/>
                    <a:pt x="1784927" y="4675618"/>
                    <a:pt x="1798540" y="4677111"/>
                  </a:cubicBezTo>
                  <a:cubicBezTo>
                    <a:pt x="1805345" y="4677775"/>
                    <a:pt x="1812149" y="4678273"/>
                    <a:pt x="1818958" y="4678273"/>
                  </a:cubicBezTo>
                  <a:cubicBezTo>
                    <a:pt x="1865273" y="4678273"/>
                    <a:pt x="1908431" y="4660847"/>
                    <a:pt x="1943293" y="4630808"/>
                  </a:cubicBezTo>
                  <a:cubicBezTo>
                    <a:pt x="1965041" y="4661843"/>
                    <a:pt x="1997078" y="4689890"/>
                    <a:pt x="2045549" y="4703333"/>
                  </a:cubicBezTo>
                  <a:cubicBezTo>
                    <a:pt x="2072610" y="4710801"/>
                    <a:pt x="2100995" y="4711133"/>
                    <a:pt x="2128052" y="4704661"/>
                  </a:cubicBezTo>
                  <a:cubicBezTo>
                    <a:pt x="2130212" y="4704661"/>
                    <a:pt x="2132534" y="4704993"/>
                    <a:pt x="2134694" y="4705159"/>
                  </a:cubicBezTo>
                  <a:cubicBezTo>
                    <a:pt x="2161917" y="4706984"/>
                    <a:pt x="2203251" y="4709639"/>
                    <a:pt x="2249566" y="4694205"/>
                  </a:cubicBezTo>
                  <a:cubicBezTo>
                    <a:pt x="2257534" y="4691550"/>
                    <a:pt x="2264837" y="4688563"/>
                    <a:pt x="2271646" y="4685243"/>
                  </a:cubicBezTo>
                  <a:cubicBezTo>
                    <a:pt x="2294054" y="4692877"/>
                    <a:pt x="2317629" y="4696030"/>
                    <a:pt x="2342529" y="4694703"/>
                  </a:cubicBezTo>
                  <a:cubicBezTo>
                    <a:pt x="2362116" y="4693541"/>
                    <a:pt x="2398802" y="4687567"/>
                    <a:pt x="2435986" y="4662838"/>
                  </a:cubicBezTo>
                  <a:cubicBezTo>
                    <a:pt x="2448935" y="4671136"/>
                    <a:pt x="2462881" y="4677941"/>
                    <a:pt x="2477819" y="4682588"/>
                  </a:cubicBezTo>
                  <a:cubicBezTo>
                    <a:pt x="2494419" y="4687732"/>
                    <a:pt x="2511518" y="4690222"/>
                    <a:pt x="2528617" y="4690222"/>
                  </a:cubicBezTo>
                  <a:cubicBezTo>
                    <a:pt x="2558332" y="4690222"/>
                    <a:pt x="2587877" y="4682588"/>
                    <a:pt x="2614272" y="4667817"/>
                  </a:cubicBezTo>
                  <a:cubicBezTo>
                    <a:pt x="2658261" y="4643089"/>
                    <a:pt x="2692292" y="4597948"/>
                    <a:pt x="2705241" y="4546832"/>
                  </a:cubicBezTo>
                  <a:cubicBezTo>
                    <a:pt x="2719353" y="4491069"/>
                    <a:pt x="2719851" y="4429498"/>
                    <a:pt x="2720512" y="4369918"/>
                  </a:cubicBezTo>
                  <a:cubicBezTo>
                    <a:pt x="2720844" y="4330419"/>
                    <a:pt x="2721343" y="4285775"/>
                    <a:pt x="2726490" y="4263371"/>
                  </a:cubicBezTo>
                  <a:cubicBezTo>
                    <a:pt x="2737445" y="4215077"/>
                    <a:pt x="2726490" y="4164292"/>
                    <a:pt x="2696276" y="4125125"/>
                  </a:cubicBezTo>
                  <a:cubicBezTo>
                    <a:pt x="2689472" y="4116330"/>
                    <a:pt x="2681836" y="4108363"/>
                    <a:pt x="2673536" y="4101227"/>
                  </a:cubicBezTo>
                  <a:cubicBezTo>
                    <a:pt x="2693954" y="3928462"/>
                    <a:pt x="2704576" y="3755033"/>
                    <a:pt x="2715037" y="3586417"/>
                  </a:cubicBezTo>
                  <a:cubicBezTo>
                    <a:pt x="2718854" y="3524182"/>
                    <a:pt x="2722838" y="3460287"/>
                    <a:pt x="2727155" y="3397056"/>
                  </a:cubicBezTo>
                  <a:cubicBezTo>
                    <a:pt x="2734790" y="3392907"/>
                    <a:pt x="2742093" y="3387762"/>
                    <a:pt x="2750227" y="3381289"/>
                  </a:cubicBezTo>
                  <a:cubicBezTo>
                    <a:pt x="2777287" y="3396890"/>
                    <a:pt x="2807663" y="3405188"/>
                    <a:pt x="2839040" y="3405188"/>
                  </a:cubicBezTo>
                  <a:cubicBezTo>
                    <a:pt x="2849662" y="3405188"/>
                    <a:pt x="2860455" y="3404192"/>
                    <a:pt x="2871243" y="3402367"/>
                  </a:cubicBezTo>
                  <a:cubicBezTo>
                    <a:pt x="2954909" y="3387430"/>
                    <a:pt x="3007696" y="3324531"/>
                    <a:pt x="3068456" y="3235742"/>
                  </a:cubicBezTo>
                  <a:cubicBezTo>
                    <a:pt x="3088375" y="3224457"/>
                    <a:pt x="3102317" y="3211346"/>
                    <a:pt x="3110455" y="3202550"/>
                  </a:cubicBezTo>
                  <a:lnTo>
                    <a:pt x="3113109" y="3199728"/>
                  </a:lnTo>
                  <a:cubicBezTo>
                    <a:pt x="3178513" y="3129859"/>
                    <a:pt x="3246742" y="3046712"/>
                    <a:pt x="3226490" y="2944813"/>
                  </a:cubicBezTo>
                  <a:cubicBezTo>
                    <a:pt x="3222174" y="2922906"/>
                    <a:pt x="3213707" y="2902492"/>
                    <a:pt x="3201918" y="2884071"/>
                  </a:cubicBezTo>
                  <a:cubicBezTo>
                    <a:pt x="3202749" y="2883075"/>
                    <a:pt x="3203580" y="2881913"/>
                    <a:pt x="3204410" y="2880918"/>
                  </a:cubicBezTo>
                  <a:cubicBezTo>
                    <a:pt x="3257364" y="2875939"/>
                    <a:pt x="3306832" y="2846896"/>
                    <a:pt x="3341362" y="2808559"/>
                  </a:cubicBezTo>
                  <a:cubicBezTo>
                    <a:pt x="3378214" y="2767732"/>
                    <a:pt x="3400792" y="2722591"/>
                    <a:pt x="3409420" y="2678280"/>
                  </a:cubicBezTo>
                  <a:cubicBezTo>
                    <a:pt x="3453081" y="2638947"/>
                    <a:pt x="3497070" y="2563767"/>
                    <a:pt x="3526951" y="2414734"/>
                  </a:cubicBezTo>
                  <a:cubicBezTo>
                    <a:pt x="3534753" y="2375567"/>
                    <a:pt x="3528114" y="2336732"/>
                    <a:pt x="3510517" y="2304038"/>
                  </a:cubicBezTo>
                  <a:cubicBezTo>
                    <a:pt x="3568784" y="2079991"/>
                    <a:pt x="3508859" y="1937597"/>
                    <a:pt x="3395146" y="1702430"/>
                  </a:cubicBezTo>
                  <a:lnTo>
                    <a:pt x="3374064" y="1658949"/>
                  </a:lnTo>
                  <a:cubicBezTo>
                    <a:pt x="3351320" y="1611816"/>
                    <a:pt x="3258361" y="1434570"/>
                    <a:pt x="3161414" y="1263962"/>
                  </a:cubicBezTo>
                  <a:cubicBezTo>
                    <a:pt x="3110949" y="1175007"/>
                    <a:pt x="3070113" y="1106299"/>
                    <a:pt x="3036082" y="1052860"/>
                  </a:cubicBezTo>
                  <a:cubicBezTo>
                    <a:pt x="3039904" y="1052860"/>
                    <a:pt x="3043555" y="1053192"/>
                    <a:pt x="3047373" y="1053192"/>
                  </a:cubicBezTo>
                  <a:cubicBezTo>
                    <a:pt x="3103147" y="1053192"/>
                    <a:pt x="3162578" y="1042072"/>
                    <a:pt x="3212046" y="1011204"/>
                  </a:cubicBezTo>
                  <a:cubicBezTo>
                    <a:pt x="3271476" y="974195"/>
                    <a:pt x="3308660" y="913619"/>
                    <a:pt x="3314135" y="845243"/>
                  </a:cubicBezTo>
                  <a:cubicBezTo>
                    <a:pt x="3317957" y="798442"/>
                    <a:pt x="3307995" y="761765"/>
                    <a:pt x="3293219" y="734049"/>
                  </a:cubicBezTo>
                  <a:cubicBezTo>
                    <a:pt x="3316628" y="673805"/>
                    <a:pt x="3318285" y="607089"/>
                    <a:pt x="3296875" y="540871"/>
                  </a:cubicBezTo>
                  <a:cubicBezTo>
                    <a:pt x="3274297" y="471168"/>
                    <a:pt x="3225659" y="427852"/>
                    <a:pt x="3185156" y="401464"/>
                  </a:cubicBezTo>
                  <a:cubicBezTo>
                    <a:pt x="3180009" y="388187"/>
                    <a:pt x="3173698" y="375242"/>
                    <a:pt x="3166063" y="362629"/>
                  </a:cubicBezTo>
                  <a:cubicBezTo>
                    <a:pt x="3116761" y="282470"/>
                    <a:pt x="3041229" y="235005"/>
                    <a:pt x="2956072" y="227703"/>
                  </a:cubicBezTo>
                  <a:cubicBezTo>
                    <a:pt x="2922705" y="84147"/>
                    <a:pt x="2775958" y="-17421"/>
                    <a:pt x="2622905" y="2494"/>
                  </a:cubicBezTo>
                  <a:cubicBezTo>
                    <a:pt x="2538408" y="13448"/>
                    <a:pt x="2463209" y="64232"/>
                    <a:pt x="2414405" y="141237"/>
                  </a:cubicBezTo>
                  <a:cubicBezTo>
                    <a:pt x="2392496" y="146050"/>
                    <a:pt x="2370915" y="154680"/>
                    <a:pt x="2350663" y="167459"/>
                  </a:cubicBezTo>
                  <a:cubicBezTo>
                    <a:pt x="2275796" y="214924"/>
                    <a:pt x="2258199" y="296743"/>
                    <a:pt x="2263844" y="372421"/>
                  </a:cubicBezTo>
                  <a:cubicBezTo>
                    <a:pt x="2142330" y="333254"/>
                    <a:pt x="2012847" y="328939"/>
                    <a:pt x="1887016" y="365616"/>
                  </a:cubicBezTo>
                  <a:cubicBezTo>
                    <a:pt x="1881707" y="367110"/>
                    <a:pt x="1876228" y="368936"/>
                    <a:pt x="1870749" y="371093"/>
                  </a:cubicBezTo>
                  <a:cubicBezTo>
                    <a:pt x="1852158" y="361135"/>
                    <a:pt x="1833564" y="355327"/>
                    <a:pt x="1816964" y="352008"/>
                  </a:cubicBezTo>
                  <a:cubicBezTo>
                    <a:pt x="1809163" y="346697"/>
                    <a:pt x="1800696" y="342050"/>
                    <a:pt x="1791731" y="337735"/>
                  </a:cubicBezTo>
                  <a:cubicBezTo>
                    <a:pt x="1680677" y="285291"/>
                    <a:pt x="1604481" y="344042"/>
                    <a:pt x="1583730" y="363293"/>
                  </a:cubicBezTo>
                  <a:cubicBezTo>
                    <a:pt x="1567795" y="378064"/>
                    <a:pt x="1528455" y="414575"/>
                    <a:pt x="1528455" y="488427"/>
                  </a:cubicBezTo>
                  <a:cubicBezTo>
                    <a:pt x="1392496" y="430673"/>
                    <a:pt x="1254551" y="553650"/>
                    <a:pt x="1248740" y="558961"/>
                  </a:cubicBezTo>
                  <a:cubicBezTo>
                    <a:pt x="1216370" y="588170"/>
                    <a:pt x="1183668" y="633145"/>
                    <a:pt x="1161090" y="678950"/>
                  </a:cubicBezTo>
                  <a:cubicBezTo>
                    <a:pt x="1152624" y="696210"/>
                    <a:pt x="1145985" y="712640"/>
                    <a:pt x="1141004" y="728407"/>
                  </a:cubicBezTo>
                  <a:cubicBezTo>
                    <a:pt x="1114114" y="743011"/>
                    <a:pt x="1088051" y="760603"/>
                    <a:pt x="1064314" y="782676"/>
                  </a:cubicBezTo>
                  <a:cubicBezTo>
                    <a:pt x="991603" y="849890"/>
                    <a:pt x="959565" y="941002"/>
                    <a:pt x="972846" y="1041243"/>
                  </a:cubicBezTo>
                  <a:cubicBezTo>
                    <a:pt x="966370" y="1055349"/>
                    <a:pt x="961888" y="1070286"/>
                    <a:pt x="959565" y="1085720"/>
                  </a:cubicBezTo>
                  <a:cubicBezTo>
                    <a:pt x="954584" y="1118580"/>
                    <a:pt x="956080" y="1164054"/>
                    <a:pt x="961389" y="1285869"/>
                  </a:cubicBezTo>
                  <a:cubicBezTo>
                    <a:pt x="962220" y="1305286"/>
                    <a:pt x="963383" y="1329350"/>
                    <a:pt x="964214" y="1353249"/>
                  </a:cubicBezTo>
                  <a:cubicBezTo>
                    <a:pt x="946617" y="1362709"/>
                    <a:pt x="929019" y="1374824"/>
                    <a:pt x="912087" y="1390092"/>
                  </a:cubicBezTo>
                  <a:cubicBezTo>
                    <a:pt x="784931" y="1503941"/>
                    <a:pt x="748411" y="1700439"/>
                    <a:pt x="823112" y="1867893"/>
                  </a:cubicBezTo>
                  <a:cubicBezTo>
                    <a:pt x="845021" y="1916852"/>
                    <a:pt x="874736" y="1958342"/>
                    <a:pt x="910429" y="1991866"/>
                  </a:cubicBezTo>
                  <a:cubicBezTo>
                    <a:pt x="910429" y="1992862"/>
                    <a:pt x="910097" y="1994023"/>
                    <a:pt x="910097" y="1995019"/>
                  </a:cubicBezTo>
                  <a:cubicBezTo>
                    <a:pt x="907937" y="2025722"/>
                    <a:pt x="912253" y="2073353"/>
                    <a:pt x="930847" y="2118660"/>
                  </a:cubicBezTo>
                  <a:cubicBezTo>
                    <a:pt x="925866" y="2144052"/>
                    <a:pt x="925036" y="2171435"/>
                    <a:pt x="928853" y="2199981"/>
                  </a:cubicBezTo>
                  <a:cubicBezTo>
                    <a:pt x="938981" y="2272340"/>
                    <a:pt x="975667" y="2312170"/>
                    <a:pt x="1007870" y="2333745"/>
                  </a:cubicBezTo>
                  <a:cubicBezTo>
                    <a:pt x="1013350" y="2392495"/>
                    <a:pt x="1038915" y="2447926"/>
                    <a:pt x="1063981" y="2479293"/>
                  </a:cubicBezTo>
                  <a:cubicBezTo>
                    <a:pt x="1065140" y="2536715"/>
                    <a:pt x="1092865" y="2595797"/>
                    <a:pt x="1135857" y="2636292"/>
                  </a:cubicBezTo>
                  <a:cubicBezTo>
                    <a:pt x="1128388" y="2642764"/>
                    <a:pt x="1120586" y="2649900"/>
                    <a:pt x="1112453" y="2657700"/>
                  </a:cubicBezTo>
                  <a:cubicBezTo>
                    <a:pt x="1075434" y="2675956"/>
                    <a:pt x="1042234" y="2704170"/>
                    <a:pt x="1015838" y="2740349"/>
                  </a:cubicBezTo>
                  <a:cubicBezTo>
                    <a:pt x="983801" y="2763418"/>
                    <a:pt x="952757" y="2785656"/>
                    <a:pt x="923378" y="2806733"/>
                  </a:cubicBezTo>
                  <a:cubicBezTo>
                    <a:pt x="701099" y="2965724"/>
                    <a:pt x="534598" y="3085215"/>
                    <a:pt x="408273" y="3267606"/>
                  </a:cubicBezTo>
                  <a:cubicBezTo>
                    <a:pt x="391341" y="3259474"/>
                    <a:pt x="372913" y="3253998"/>
                    <a:pt x="353326" y="3251674"/>
                  </a:cubicBezTo>
                  <a:cubicBezTo>
                    <a:pt x="291075" y="3244372"/>
                    <a:pt x="230980" y="3269266"/>
                    <a:pt x="188321" y="3319718"/>
                  </a:cubicBezTo>
                  <a:cubicBezTo>
                    <a:pt x="141839" y="3374817"/>
                    <a:pt x="105980" y="3482194"/>
                    <a:pt x="125571" y="3564344"/>
                  </a:cubicBezTo>
                  <a:cubicBezTo>
                    <a:pt x="112290" y="3587744"/>
                    <a:pt x="102495" y="3613303"/>
                    <a:pt x="95856" y="3638695"/>
                  </a:cubicBezTo>
                  <a:cubicBezTo>
                    <a:pt x="64318" y="3658112"/>
                    <a:pt x="38254" y="3687321"/>
                    <a:pt x="22319" y="3724330"/>
                  </a:cubicBezTo>
                  <a:cubicBezTo>
                    <a:pt x="-7396" y="3793702"/>
                    <a:pt x="-2249" y="3891785"/>
                    <a:pt x="60001" y="3952194"/>
                  </a:cubicBezTo>
                  <a:cubicBezTo>
                    <a:pt x="60330" y="3963645"/>
                    <a:pt x="61327" y="3974931"/>
                    <a:pt x="63321" y="3986050"/>
                  </a:cubicBezTo>
                  <a:cubicBezTo>
                    <a:pt x="31778" y="4028536"/>
                    <a:pt x="11526" y="4089776"/>
                    <a:pt x="2727" y="4169935"/>
                  </a:cubicBezTo>
                  <a:cubicBezTo>
                    <a:pt x="-7230" y="4261379"/>
                    <a:pt x="5386" y="4377718"/>
                    <a:pt x="120757" y="44155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98740" dist="19748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47400" tIns="23700" rIns="47400" bIns="23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5" name="Google Shape;205;p29"/>
            <p:cNvGrpSpPr/>
            <p:nvPr/>
          </p:nvGrpSpPr>
          <p:grpSpPr>
            <a:xfrm>
              <a:off x="-11533753" y="-9805363"/>
              <a:ext cx="3201444" cy="4426031"/>
              <a:chOff x="-11533753" y="-9805363"/>
              <a:chExt cx="3201444" cy="4426031"/>
            </a:xfrm>
          </p:grpSpPr>
          <p:sp>
            <p:nvSpPr>
              <p:cNvPr id="206" name="Google Shape;206;p29"/>
              <p:cNvSpPr/>
              <p:nvPr/>
            </p:nvSpPr>
            <p:spPr>
              <a:xfrm>
                <a:off x="-10142359" y="-6888188"/>
                <a:ext cx="302621" cy="1429474"/>
              </a:xfrm>
              <a:custGeom>
                <a:avLst/>
                <a:gdLst/>
                <a:ahLst/>
                <a:cxnLst/>
                <a:rect l="l" t="t" r="r" b="b"/>
                <a:pathLst>
                  <a:path w="302621" h="1429474" extrusionOk="0">
                    <a:moveTo>
                      <a:pt x="0" y="1290013"/>
                    </a:moveTo>
                    <a:cubicBezTo>
                      <a:pt x="665" y="1251178"/>
                      <a:pt x="37184" y="1111605"/>
                      <a:pt x="45651" y="1056838"/>
                    </a:cubicBezTo>
                    <a:cubicBezTo>
                      <a:pt x="57436" y="981326"/>
                      <a:pt x="75199" y="890545"/>
                      <a:pt x="84825" y="808063"/>
                    </a:cubicBezTo>
                    <a:cubicBezTo>
                      <a:pt x="106074" y="628493"/>
                      <a:pt x="116866" y="447596"/>
                      <a:pt x="125993" y="267031"/>
                    </a:cubicBezTo>
                    <a:cubicBezTo>
                      <a:pt x="168657" y="254086"/>
                      <a:pt x="123006" y="377892"/>
                      <a:pt x="151392" y="397974"/>
                    </a:cubicBezTo>
                    <a:cubicBezTo>
                      <a:pt x="188742" y="424362"/>
                      <a:pt x="193557" y="264541"/>
                      <a:pt x="191733" y="249107"/>
                    </a:cubicBezTo>
                    <a:cubicBezTo>
                      <a:pt x="186586" y="207783"/>
                      <a:pt x="113709" y="236328"/>
                      <a:pt x="101093" y="226370"/>
                    </a:cubicBezTo>
                    <a:cubicBezTo>
                      <a:pt x="91966" y="219234"/>
                      <a:pt x="65570" y="26388"/>
                      <a:pt x="60589" y="0"/>
                    </a:cubicBezTo>
                    <a:cubicBezTo>
                      <a:pt x="118524" y="27715"/>
                      <a:pt x="207336" y="10787"/>
                      <a:pt x="272242" y="0"/>
                    </a:cubicBezTo>
                    <a:cubicBezTo>
                      <a:pt x="281539" y="9294"/>
                      <a:pt x="227754" y="168782"/>
                      <a:pt x="227256" y="194672"/>
                    </a:cubicBezTo>
                    <a:cubicBezTo>
                      <a:pt x="226923" y="211932"/>
                      <a:pt x="227754" y="217574"/>
                      <a:pt x="247175" y="216579"/>
                    </a:cubicBezTo>
                    <a:cubicBezTo>
                      <a:pt x="244354" y="222719"/>
                      <a:pt x="242693" y="234668"/>
                      <a:pt x="242194" y="241805"/>
                    </a:cubicBezTo>
                    <a:lnTo>
                      <a:pt x="206506" y="254086"/>
                    </a:lnTo>
                    <a:cubicBezTo>
                      <a:pt x="221943" y="627331"/>
                      <a:pt x="259958" y="1003565"/>
                      <a:pt x="302621" y="1375648"/>
                    </a:cubicBezTo>
                    <a:cubicBezTo>
                      <a:pt x="290171" y="1438880"/>
                      <a:pt x="235390" y="1455476"/>
                      <a:pt x="237051" y="1375648"/>
                    </a:cubicBezTo>
                    <a:cubicBezTo>
                      <a:pt x="196544" y="1450165"/>
                      <a:pt x="162683" y="1425271"/>
                      <a:pt x="143922" y="1355567"/>
                    </a:cubicBezTo>
                    <a:cubicBezTo>
                      <a:pt x="62417" y="1509413"/>
                      <a:pt x="57436" y="1355070"/>
                      <a:pt x="33034" y="1325197"/>
                    </a:cubicBezTo>
                    <a:cubicBezTo>
                      <a:pt x="27721" y="1318724"/>
                      <a:pt x="-831" y="1349095"/>
                      <a:pt x="166" y="1290013"/>
                    </a:cubicBezTo>
                    <a:close/>
                  </a:path>
                </a:pathLst>
              </a:custGeom>
              <a:solidFill>
                <a:srgbClr val="F15F47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29"/>
              <p:cNvSpPr/>
              <p:nvPr/>
            </p:nvSpPr>
            <p:spPr>
              <a:xfrm>
                <a:off x="-8943604" y="-9578813"/>
                <a:ext cx="393485" cy="494537"/>
              </a:xfrm>
              <a:custGeom>
                <a:avLst/>
                <a:gdLst/>
                <a:ahLst/>
                <a:cxnLst/>
                <a:rect l="l" t="t" r="r" b="b"/>
                <a:pathLst>
                  <a:path w="393485" h="494537" extrusionOk="0">
                    <a:moveTo>
                      <a:pt x="288787" y="120059"/>
                    </a:moveTo>
                    <a:cubicBezTo>
                      <a:pt x="294765" y="129187"/>
                      <a:pt x="366479" y="147442"/>
                      <a:pt x="383412" y="199388"/>
                    </a:cubicBezTo>
                    <a:cubicBezTo>
                      <a:pt x="424580" y="326514"/>
                      <a:pt x="269034" y="405843"/>
                      <a:pt x="162130" y="377796"/>
                    </a:cubicBezTo>
                    <a:cubicBezTo>
                      <a:pt x="184043" y="429742"/>
                      <a:pt x="262894" y="457789"/>
                      <a:pt x="314684" y="447001"/>
                    </a:cubicBezTo>
                    <a:cubicBezTo>
                      <a:pt x="331617" y="443516"/>
                      <a:pt x="398350" y="375804"/>
                      <a:pt x="393203" y="439367"/>
                    </a:cubicBezTo>
                    <a:cubicBezTo>
                      <a:pt x="387562" y="509569"/>
                      <a:pt x="254594" y="499445"/>
                      <a:pt x="207614" y="481023"/>
                    </a:cubicBezTo>
                    <a:cubicBezTo>
                      <a:pt x="122291" y="447499"/>
                      <a:pt x="90748" y="311743"/>
                      <a:pt x="63858" y="307262"/>
                    </a:cubicBezTo>
                    <a:cubicBezTo>
                      <a:pt x="57381" y="306267"/>
                      <a:pt x="50244" y="353897"/>
                      <a:pt x="23849" y="322199"/>
                    </a:cubicBezTo>
                    <a:cubicBezTo>
                      <a:pt x="-8521" y="283364"/>
                      <a:pt x="49247" y="278219"/>
                      <a:pt x="46260" y="272079"/>
                    </a:cubicBezTo>
                    <a:cubicBezTo>
                      <a:pt x="-106793" y="166030"/>
                      <a:pt x="159803" y="-121082"/>
                      <a:pt x="269034" y="56828"/>
                    </a:cubicBezTo>
                    <a:cubicBezTo>
                      <a:pt x="281152" y="76743"/>
                      <a:pt x="287130" y="117237"/>
                      <a:pt x="288953" y="120059"/>
                    </a:cubicBezTo>
                    <a:close/>
                    <a:moveTo>
                      <a:pt x="242804" y="115744"/>
                    </a:moveTo>
                    <a:cubicBezTo>
                      <a:pt x="207780" y="-33455"/>
                      <a:pt x="42277" y="88194"/>
                      <a:pt x="45762" y="188766"/>
                    </a:cubicBezTo>
                    <a:cubicBezTo>
                      <a:pt x="47257" y="231252"/>
                      <a:pt x="61864" y="238223"/>
                      <a:pt x="101540" y="241708"/>
                    </a:cubicBezTo>
                    <a:cubicBezTo>
                      <a:pt x="102035" y="163872"/>
                      <a:pt x="164452" y="107778"/>
                      <a:pt x="242642" y="115744"/>
                    </a:cubicBezTo>
                    <a:close/>
                    <a:moveTo>
                      <a:pt x="232680" y="161217"/>
                    </a:moveTo>
                    <a:cubicBezTo>
                      <a:pt x="187861" y="158562"/>
                      <a:pt x="143535" y="188103"/>
                      <a:pt x="147025" y="236729"/>
                    </a:cubicBezTo>
                    <a:cubicBezTo>
                      <a:pt x="188525" y="237227"/>
                      <a:pt x="230853" y="205031"/>
                      <a:pt x="232680" y="161217"/>
                    </a:cubicBezTo>
                    <a:close/>
                    <a:moveTo>
                      <a:pt x="142044" y="287513"/>
                    </a:moveTo>
                    <a:cubicBezTo>
                      <a:pt x="138226" y="293488"/>
                      <a:pt x="146692" y="321535"/>
                      <a:pt x="158976" y="328173"/>
                    </a:cubicBezTo>
                    <a:cubicBezTo>
                      <a:pt x="255421" y="379621"/>
                      <a:pt x="439518" y="235236"/>
                      <a:pt x="283146" y="171341"/>
                    </a:cubicBezTo>
                    <a:cubicBezTo>
                      <a:pt x="295596" y="255317"/>
                      <a:pt x="147353" y="279381"/>
                      <a:pt x="142044" y="287513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29"/>
              <p:cNvSpPr/>
              <p:nvPr/>
            </p:nvSpPr>
            <p:spPr>
              <a:xfrm>
                <a:off x="-10209323" y="-6878064"/>
                <a:ext cx="147955" cy="1290013"/>
              </a:xfrm>
              <a:custGeom>
                <a:avLst/>
                <a:gdLst/>
                <a:ahLst/>
                <a:cxnLst/>
                <a:rect l="l" t="t" r="r" b="b"/>
                <a:pathLst>
                  <a:path w="147955" h="1290013" extrusionOk="0">
                    <a:moveTo>
                      <a:pt x="77088" y="0"/>
                    </a:moveTo>
                    <a:cubicBezTo>
                      <a:pt x="99334" y="67214"/>
                      <a:pt x="108132" y="154842"/>
                      <a:pt x="125895" y="225873"/>
                    </a:cubicBezTo>
                    <a:cubicBezTo>
                      <a:pt x="132700" y="253422"/>
                      <a:pt x="146978" y="229358"/>
                      <a:pt x="147805" y="284955"/>
                    </a:cubicBezTo>
                    <a:cubicBezTo>
                      <a:pt x="152620" y="615881"/>
                      <a:pt x="40734" y="971368"/>
                      <a:pt x="21646" y="1290013"/>
                    </a:cubicBezTo>
                    <a:cubicBezTo>
                      <a:pt x="-6408" y="1272090"/>
                      <a:pt x="397" y="1205373"/>
                      <a:pt x="1560" y="1176828"/>
                    </a:cubicBezTo>
                    <a:cubicBezTo>
                      <a:pt x="14010" y="884903"/>
                      <a:pt x="138346" y="516138"/>
                      <a:pt x="90535" y="225873"/>
                    </a:cubicBezTo>
                    <a:cubicBezTo>
                      <a:pt x="82069" y="173927"/>
                      <a:pt x="24466" y="59912"/>
                      <a:pt x="36252" y="17592"/>
                    </a:cubicBezTo>
                    <a:cubicBezTo>
                      <a:pt x="43555" y="-9128"/>
                      <a:pt x="78251" y="20911"/>
                      <a:pt x="76922" y="0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29"/>
              <p:cNvSpPr/>
              <p:nvPr/>
            </p:nvSpPr>
            <p:spPr>
              <a:xfrm>
                <a:off x="-9175386" y="-9805363"/>
                <a:ext cx="272859" cy="368536"/>
              </a:xfrm>
              <a:custGeom>
                <a:avLst/>
                <a:gdLst/>
                <a:ahLst/>
                <a:cxnLst/>
                <a:rect l="l" t="t" r="r" b="b"/>
                <a:pathLst>
                  <a:path w="272859" h="368536" extrusionOk="0">
                    <a:moveTo>
                      <a:pt x="120506" y="1079"/>
                    </a:moveTo>
                    <a:cubicBezTo>
                      <a:pt x="187738" y="-7717"/>
                      <a:pt x="262771" y="38088"/>
                      <a:pt x="272397" y="108621"/>
                    </a:cubicBezTo>
                    <a:cubicBezTo>
                      <a:pt x="276381" y="137001"/>
                      <a:pt x="253640" y="266284"/>
                      <a:pt x="243512" y="295493"/>
                    </a:cubicBezTo>
                    <a:cubicBezTo>
                      <a:pt x="221105" y="360384"/>
                      <a:pt x="137605" y="397559"/>
                      <a:pt x="86143" y="340137"/>
                    </a:cubicBezTo>
                    <a:cubicBezTo>
                      <a:pt x="66223" y="317898"/>
                      <a:pt x="71537" y="295659"/>
                      <a:pt x="60578" y="280059"/>
                    </a:cubicBezTo>
                    <a:cubicBezTo>
                      <a:pt x="52610" y="268774"/>
                      <a:pt x="30863" y="258816"/>
                      <a:pt x="20905" y="244211"/>
                    </a:cubicBezTo>
                    <a:cubicBezTo>
                      <a:pt x="-31882" y="166376"/>
                      <a:pt x="20407" y="14190"/>
                      <a:pt x="120506" y="1245"/>
                    </a:cubicBezTo>
                    <a:close/>
                    <a:moveTo>
                      <a:pt x="71204" y="221475"/>
                    </a:moveTo>
                    <a:cubicBezTo>
                      <a:pt x="92619" y="145631"/>
                      <a:pt x="157026" y="139490"/>
                      <a:pt x="220108" y="171189"/>
                    </a:cubicBezTo>
                    <a:cubicBezTo>
                      <a:pt x="255464" y="80906"/>
                      <a:pt x="137771" y="-2240"/>
                      <a:pt x="74191" y="80740"/>
                    </a:cubicBezTo>
                    <a:cubicBezTo>
                      <a:pt x="50122" y="112107"/>
                      <a:pt x="25388" y="198572"/>
                      <a:pt x="71204" y="221475"/>
                    </a:cubicBezTo>
                    <a:close/>
                    <a:moveTo>
                      <a:pt x="192220" y="211517"/>
                    </a:moveTo>
                    <a:cubicBezTo>
                      <a:pt x="157857" y="195917"/>
                      <a:pt x="115027" y="190274"/>
                      <a:pt x="116689" y="241722"/>
                    </a:cubicBezTo>
                    <a:cubicBezTo>
                      <a:pt x="144410" y="243216"/>
                      <a:pt x="176115" y="236577"/>
                      <a:pt x="192220" y="211517"/>
                    </a:cubicBezTo>
                    <a:close/>
                    <a:moveTo>
                      <a:pt x="111542" y="287029"/>
                    </a:moveTo>
                    <a:cubicBezTo>
                      <a:pt x="130132" y="348103"/>
                      <a:pt x="189728" y="318396"/>
                      <a:pt x="202178" y="269271"/>
                    </a:cubicBezTo>
                    <a:lnTo>
                      <a:pt x="111542" y="287029"/>
                    </a:ln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29"/>
              <p:cNvSpPr/>
              <p:nvPr/>
            </p:nvSpPr>
            <p:spPr>
              <a:xfrm>
                <a:off x="-9936185" y="-6646217"/>
                <a:ext cx="131831" cy="1151540"/>
              </a:xfrm>
              <a:custGeom>
                <a:avLst/>
                <a:gdLst/>
                <a:ahLst/>
                <a:cxnLst/>
                <a:rect l="l" t="t" r="r" b="b"/>
                <a:pathLst>
                  <a:path w="131831" h="1151540" extrusionOk="0">
                    <a:moveTo>
                      <a:pt x="35693" y="0"/>
                    </a:moveTo>
                    <a:cubicBezTo>
                      <a:pt x="22578" y="155671"/>
                      <a:pt x="75698" y="502861"/>
                      <a:pt x="91301" y="677618"/>
                    </a:cubicBezTo>
                    <a:cubicBezTo>
                      <a:pt x="100598" y="782837"/>
                      <a:pt x="128319" y="896686"/>
                      <a:pt x="131638" y="1000080"/>
                    </a:cubicBezTo>
                    <a:cubicBezTo>
                      <a:pt x="132303" y="1019995"/>
                      <a:pt x="133300" y="1209356"/>
                      <a:pt x="96116" y="1133844"/>
                    </a:cubicBezTo>
                    <a:cubicBezTo>
                      <a:pt x="53452" y="761760"/>
                      <a:pt x="15437" y="385527"/>
                      <a:pt x="0" y="12281"/>
                    </a:cubicBezTo>
                    <a:lnTo>
                      <a:pt x="35693" y="0"/>
                    </a:ln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29"/>
              <p:cNvSpPr/>
              <p:nvPr/>
            </p:nvSpPr>
            <p:spPr>
              <a:xfrm>
                <a:off x="-9735602" y="-7029420"/>
                <a:ext cx="69427" cy="1526396"/>
              </a:xfrm>
              <a:custGeom>
                <a:avLst/>
                <a:gdLst/>
                <a:ahLst/>
                <a:cxnLst/>
                <a:rect l="l" t="t" r="r" b="b"/>
                <a:pathLst>
                  <a:path w="69427" h="1526396" extrusionOk="0">
                    <a:moveTo>
                      <a:pt x="41781" y="1466430"/>
                    </a:moveTo>
                    <a:cubicBezTo>
                      <a:pt x="40120" y="1478710"/>
                      <a:pt x="15718" y="1561359"/>
                      <a:pt x="6255" y="1509413"/>
                    </a:cubicBezTo>
                    <a:cubicBezTo>
                      <a:pt x="-13000" y="1402701"/>
                      <a:pt x="18040" y="1084720"/>
                      <a:pt x="21363" y="954772"/>
                    </a:cubicBezTo>
                    <a:cubicBezTo>
                      <a:pt x="23021" y="888222"/>
                      <a:pt x="35637" y="820012"/>
                      <a:pt x="36967" y="753628"/>
                    </a:cubicBezTo>
                    <a:cubicBezTo>
                      <a:pt x="41615" y="503027"/>
                      <a:pt x="32152" y="250269"/>
                      <a:pt x="26672" y="0"/>
                    </a:cubicBezTo>
                    <a:cubicBezTo>
                      <a:pt x="41117" y="66053"/>
                      <a:pt x="47589" y="136752"/>
                      <a:pt x="51739" y="204132"/>
                    </a:cubicBezTo>
                    <a:cubicBezTo>
                      <a:pt x="59212" y="322296"/>
                      <a:pt x="65518" y="458716"/>
                      <a:pt x="67180" y="576714"/>
                    </a:cubicBezTo>
                    <a:cubicBezTo>
                      <a:pt x="70832" y="823497"/>
                      <a:pt x="74151" y="1229935"/>
                      <a:pt x="41781" y="1466263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29"/>
              <p:cNvSpPr/>
              <p:nvPr/>
            </p:nvSpPr>
            <p:spPr>
              <a:xfrm>
                <a:off x="-8872413" y="-7004804"/>
                <a:ext cx="237291" cy="273018"/>
              </a:xfrm>
              <a:custGeom>
                <a:avLst/>
                <a:gdLst/>
                <a:ahLst/>
                <a:cxnLst/>
                <a:rect l="l" t="t" r="r" b="b"/>
                <a:pathLst>
                  <a:path w="237291" h="273018" extrusionOk="0">
                    <a:moveTo>
                      <a:pt x="150203" y="90228"/>
                    </a:moveTo>
                    <a:cubicBezTo>
                      <a:pt x="164144" y="75126"/>
                      <a:pt x="202824" y="-10676"/>
                      <a:pt x="228887" y="1107"/>
                    </a:cubicBezTo>
                    <a:cubicBezTo>
                      <a:pt x="264908" y="17371"/>
                      <a:pt x="174272" y="110143"/>
                      <a:pt x="161323" y="124250"/>
                    </a:cubicBezTo>
                    <a:cubicBezTo>
                      <a:pt x="158004" y="127901"/>
                      <a:pt x="145886" y="118939"/>
                      <a:pt x="139078" y="126574"/>
                    </a:cubicBezTo>
                    <a:cubicBezTo>
                      <a:pt x="120986" y="146987"/>
                      <a:pt x="36656" y="293364"/>
                      <a:pt x="5117" y="270628"/>
                    </a:cubicBezTo>
                    <a:cubicBezTo>
                      <a:pt x="-5011" y="263325"/>
                      <a:pt x="2624" y="257019"/>
                      <a:pt x="4951" y="249882"/>
                    </a:cubicBezTo>
                    <a:cubicBezTo>
                      <a:pt x="7771" y="240589"/>
                      <a:pt x="109861" y="112301"/>
                      <a:pt x="123807" y="96700"/>
                    </a:cubicBezTo>
                    <a:cubicBezTo>
                      <a:pt x="131442" y="88237"/>
                      <a:pt x="147045" y="93879"/>
                      <a:pt x="150203" y="90394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29"/>
              <p:cNvSpPr/>
              <p:nvPr/>
            </p:nvSpPr>
            <p:spPr>
              <a:xfrm>
                <a:off x="-10364139" y="-7119870"/>
                <a:ext cx="156210" cy="236995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236995" extrusionOk="0">
                    <a:moveTo>
                      <a:pt x="156211" y="221725"/>
                    </a:moveTo>
                    <a:cubicBezTo>
                      <a:pt x="148737" y="225376"/>
                      <a:pt x="141933" y="236827"/>
                      <a:pt x="133300" y="236993"/>
                    </a:cubicBezTo>
                    <a:cubicBezTo>
                      <a:pt x="103751" y="237823"/>
                      <a:pt x="24734" y="50121"/>
                      <a:pt x="0" y="20082"/>
                    </a:cubicBezTo>
                    <a:cubicBezTo>
                      <a:pt x="3652" y="16929"/>
                      <a:pt x="13613" y="-165"/>
                      <a:pt x="17597" y="1"/>
                    </a:cubicBezTo>
                    <a:cubicBezTo>
                      <a:pt x="60427" y="74351"/>
                      <a:pt x="119192" y="143723"/>
                      <a:pt x="156211" y="221558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29"/>
              <p:cNvSpPr/>
              <p:nvPr/>
            </p:nvSpPr>
            <p:spPr>
              <a:xfrm>
                <a:off x="-9180450" y="-5745007"/>
                <a:ext cx="46054" cy="298160"/>
              </a:xfrm>
              <a:custGeom>
                <a:avLst/>
                <a:gdLst/>
                <a:ahLst/>
                <a:cxnLst/>
                <a:rect l="l" t="t" r="r" b="b"/>
                <a:pathLst>
                  <a:path w="46054" h="298160" extrusionOk="0">
                    <a:moveTo>
                      <a:pt x="46055" y="621"/>
                    </a:moveTo>
                    <a:cubicBezTo>
                      <a:pt x="27959" y="80448"/>
                      <a:pt x="44061" y="207242"/>
                      <a:pt x="25803" y="280099"/>
                    </a:cubicBezTo>
                    <a:cubicBezTo>
                      <a:pt x="24142" y="286903"/>
                      <a:pt x="16672" y="300346"/>
                      <a:pt x="8372" y="297857"/>
                    </a:cubicBezTo>
                    <a:cubicBezTo>
                      <a:pt x="-11215" y="291882"/>
                      <a:pt x="7874" y="31821"/>
                      <a:pt x="21819" y="9085"/>
                    </a:cubicBezTo>
                    <a:cubicBezTo>
                      <a:pt x="28956" y="-2366"/>
                      <a:pt x="34269" y="123"/>
                      <a:pt x="46055" y="455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29"/>
              <p:cNvSpPr/>
              <p:nvPr/>
            </p:nvSpPr>
            <p:spPr>
              <a:xfrm>
                <a:off x="-9270253" y="-9669000"/>
                <a:ext cx="83910" cy="174131"/>
              </a:xfrm>
              <a:custGeom>
                <a:avLst/>
                <a:gdLst/>
                <a:ahLst/>
                <a:cxnLst/>
                <a:rect l="l" t="t" r="r" b="b"/>
                <a:pathLst>
                  <a:path w="83910" h="174131" extrusionOk="0">
                    <a:moveTo>
                      <a:pt x="10692" y="5119"/>
                    </a:moveTo>
                    <a:cubicBezTo>
                      <a:pt x="54353" y="-22597"/>
                      <a:pt x="46547" y="70342"/>
                      <a:pt x="52691" y="90091"/>
                    </a:cubicBezTo>
                    <a:cubicBezTo>
                      <a:pt x="59496" y="111832"/>
                      <a:pt x="110626" y="163943"/>
                      <a:pt x="65474" y="173569"/>
                    </a:cubicBezTo>
                    <a:cubicBezTo>
                      <a:pt x="13347" y="184854"/>
                      <a:pt x="-17527" y="22877"/>
                      <a:pt x="10692" y="5119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29"/>
              <p:cNvSpPr/>
              <p:nvPr/>
            </p:nvSpPr>
            <p:spPr>
              <a:xfrm>
                <a:off x="-8414442" y="-7593023"/>
                <a:ext cx="79179" cy="179765"/>
              </a:xfrm>
              <a:custGeom>
                <a:avLst/>
                <a:gdLst/>
                <a:ahLst/>
                <a:cxnLst/>
                <a:rect l="l" t="t" r="r" b="b"/>
                <a:pathLst>
                  <a:path w="79179" h="179765" extrusionOk="0">
                    <a:moveTo>
                      <a:pt x="59592" y="0"/>
                    </a:moveTo>
                    <a:lnTo>
                      <a:pt x="79179" y="4149"/>
                    </a:lnTo>
                    <a:cubicBezTo>
                      <a:pt x="31871" y="240311"/>
                      <a:pt x="-61590" y="237656"/>
                      <a:pt x="59592" y="0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29"/>
              <p:cNvSpPr/>
              <p:nvPr/>
            </p:nvSpPr>
            <p:spPr>
              <a:xfrm>
                <a:off x="-11533753" y="-5889969"/>
                <a:ext cx="50990" cy="177016"/>
              </a:xfrm>
              <a:custGeom>
                <a:avLst/>
                <a:gdLst/>
                <a:ahLst/>
                <a:cxnLst/>
                <a:rect l="l" t="t" r="r" b="b"/>
                <a:pathLst>
                  <a:path w="50990" h="177016" extrusionOk="0">
                    <a:moveTo>
                      <a:pt x="38976" y="35"/>
                    </a:moveTo>
                    <a:cubicBezTo>
                      <a:pt x="70847" y="-2621"/>
                      <a:pt x="30011" y="147740"/>
                      <a:pt x="23041" y="160685"/>
                    </a:cubicBezTo>
                    <a:cubicBezTo>
                      <a:pt x="-19623" y="240346"/>
                      <a:pt x="3616" y="2856"/>
                      <a:pt x="38976" y="35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29"/>
              <p:cNvSpPr/>
              <p:nvPr/>
            </p:nvSpPr>
            <p:spPr>
              <a:xfrm>
                <a:off x="-11450167" y="-6343028"/>
                <a:ext cx="48485" cy="129856"/>
              </a:xfrm>
              <a:custGeom>
                <a:avLst/>
                <a:gdLst/>
                <a:ahLst/>
                <a:cxnLst/>
                <a:rect l="l" t="t" r="r" b="b"/>
                <a:pathLst>
                  <a:path w="48485" h="129856" extrusionOk="0">
                    <a:moveTo>
                      <a:pt x="47850" y="4171"/>
                    </a:moveTo>
                    <a:cubicBezTo>
                      <a:pt x="52665" y="8983"/>
                      <a:pt x="29094" y="132791"/>
                      <a:pt x="10666" y="129803"/>
                    </a:cubicBezTo>
                    <a:cubicBezTo>
                      <a:pt x="-18052" y="125322"/>
                      <a:pt x="16976" y="-26864"/>
                      <a:pt x="47850" y="4171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29"/>
              <p:cNvSpPr/>
              <p:nvPr/>
            </p:nvSpPr>
            <p:spPr>
              <a:xfrm>
                <a:off x="-11473733" y="-6107343"/>
                <a:ext cx="52913" cy="99400"/>
              </a:xfrm>
              <a:custGeom>
                <a:avLst/>
                <a:gdLst/>
                <a:ahLst/>
                <a:cxnLst/>
                <a:rect l="l" t="t" r="r" b="b"/>
                <a:pathLst>
                  <a:path w="52913" h="99400" extrusionOk="0">
                    <a:moveTo>
                      <a:pt x="29588" y="94598"/>
                    </a:moveTo>
                    <a:cubicBezTo>
                      <a:pt x="21287" y="101734"/>
                      <a:pt x="10329" y="100075"/>
                      <a:pt x="1530" y="95096"/>
                    </a:cubicBezTo>
                    <a:cubicBezTo>
                      <a:pt x="-5607" y="74517"/>
                      <a:pt x="13149" y="498"/>
                      <a:pt x="38548" y="0"/>
                    </a:cubicBezTo>
                    <a:cubicBezTo>
                      <a:pt x="72413" y="-165"/>
                      <a:pt x="36724" y="88291"/>
                      <a:pt x="29588" y="94432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29"/>
              <p:cNvSpPr/>
              <p:nvPr/>
            </p:nvSpPr>
            <p:spPr>
              <a:xfrm>
                <a:off x="-8518657" y="-7343887"/>
                <a:ext cx="66488" cy="87981"/>
              </a:xfrm>
              <a:custGeom>
                <a:avLst/>
                <a:gdLst/>
                <a:ahLst/>
                <a:cxnLst/>
                <a:rect l="l" t="t" r="r" b="b"/>
                <a:pathLst>
                  <a:path w="66488" h="87981" extrusionOk="0">
                    <a:moveTo>
                      <a:pt x="63375" y="3456"/>
                    </a:moveTo>
                    <a:cubicBezTo>
                      <a:pt x="80141" y="20550"/>
                      <a:pt x="24699" y="102369"/>
                      <a:pt x="3949" y="85773"/>
                    </a:cubicBezTo>
                    <a:cubicBezTo>
                      <a:pt x="-15476" y="70339"/>
                      <a:pt x="41960" y="-18451"/>
                      <a:pt x="63375" y="3456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29"/>
              <p:cNvSpPr/>
              <p:nvPr/>
            </p:nvSpPr>
            <p:spPr>
              <a:xfrm>
                <a:off x="-11413656" y="-6554706"/>
                <a:ext cx="54114" cy="111284"/>
              </a:xfrm>
              <a:custGeom>
                <a:avLst/>
                <a:gdLst/>
                <a:ahLst/>
                <a:cxnLst/>
                <a:rect l="l" t="t" r="r" b="b"/>
                <a:pathLst>
                  <a:path w="54114" h="111284" extrusionOk="0">
                    <a:moveTo>
                      <a:pt x="1216" y="109966"/>
                    </a:moveTo>
                    <a:cubicBezTo>
                      <a:pt x="-5921" y="85569"/>
                      <a:pt x="19474" y="-3386"/>
                      <a:pt x="48362" y="100"/>
                    </a:cubicBezTo>
                    <a:cubicBezTo>
                      <a:pt x="72431" y="2921"/>
                      <a:pt x="13998" y="125234"/>
                      <a:pt x="1216" y="109966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29"/>
              <p:cNvSpPr/>
              <p:nvPr/>
            </p:nvSpPr>
            <p:spPr>
              <a:xfrm>
                <a:off x="-10527033" y="-7670640"/>
                <a:ext cx="48959" cy="84993"/>
              </a:xfrm>
              <a:custGeom>
                <a:avLst/>
                <a:gdLst/>
                <a:ahLst/>
                <a:cxnLst/>
                <a:rect l="l" t="t" r="r" b="b"/>
                <a:pathLst>
                  <a:path w="48959" h="84993" extrusionOk="0">
                    <a:moveTo>
                      <a:pt x="47024" y="82098"/>
                    </a:moveTo>
                    <a:cubicBezTo>
                      <a:pt x="14489" y="102345"/>
                      <a:pt x="-6262" y="10071"/>
                      <a:pt x="1706" y="1441"/>
                    </a:cubicBezTo>
                    <a:cubicBezTo>
                      <a:pt x="35405" y="-12002"/>
                      <a:pt x="55491" y="72804"/>
                      <a:pt x="47024" y="82098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29"/>
              <p:cNvSpPr/>
              <p:nvPr/>
            </p:nvSpPr>
            <p:spPr>
              <a:xfrm>
                <a:off x="-10623823" y="-7986684"/>
                <a:ext cx="35060" cy="89965"/>
              </a:xfrm>
              <a:custGeom>
                <a:avLst/>
                <a:gdLst/>
                <a:ahLst/>
                <a:cxnLst/>
                <a:rect l="l" t="t" r="r" b="b"/>
                <a:pathLst>
                  <a:path w="35060" h="89965" extrusionOk="0">
                    <a:moveTo>
                      <a:pt x="32927" y="85804"/>
                    </a:moveTo>
                    <a:cubicBezTo>
                      <a:pt x="9189" y="111860"/>
                      <a:pt x="-14386" y="7305"/>
                      <a:pt x="10847" y="500"/>
                    </a:cubicBezTo>
                    <a:cubicBezTo>
                      <a:pt x="39897" y="-7466"/>
                      <a:pt x="36080" y="82319"/>
                      <a:pt x="32927" y="85804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29"/>
              <p:cNvSpPr/>
              <p:nvPr/>
            </p:nvSpPr>
            <p:spPr>
              <a:xfrm>
                <a:off x="-10469519" y="-7508446"/>
                <a:ext cx="48521" cy="61409"/>
              </a:xfrm>
              <a:custGeom>
                <a:avLst/>
                <a:gdLst/>
                <a:ahLst/>
                <a:cxnLst/>
                <a:rect l="l" t="t" r="r" b="b"/>
                <a:pathLst>
                  <a:path w="48521" h="61409" extrusionOk="0">
                    <a:moveTo>
                      <a:pt x="7274" y="561"/>
                    </a:moveTo>
                    <a:cubicBezTo>
                      <a:pt x="24373" y="-6078"/>
                      <a:pt x="59563" y="48192"/>
                      <a:pt x="45123" y="58647"/>
                    </a:cubicBezTo>
                    <a:cubicBezTo>
                      <a:pt x="21880" y="75575"/>
                      <a:pt x="-15965" y="9523"/>
                      <a:pt x="7274" y="561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29"/>
              <p:cNvSpPr/>
              <p:nvPr/>
            </p:nvSpPr>
            <p:spPr>
              <a:xfrm>
                <a:off x="-8978786" y="-9235622"/>
                <a:ext cx="48115" cy="52418"/>
              </a:xfrm>
              <a:custGeom>
                <a:avLst/>
                <a:gdLst/>
                <a:ahLst/>
                <a:cxnLst/>
                <a:rect l="l" t="t" r="r" b="b"/>
                <a:pathLst>
                  <a:path w="48115" h="52418" extrusionOk="0">
                    <a:moveTo>
                      <a:pt x="7074" y="5728"/>
                    </a:moveTo>
                    <a:cubicBezTo>
                      <a:pt x="27824" y="-16179"/>
                      <a:pt x="63015" y="30622"/>
                      <a:pt x="41272" y="47550"/>
                    </a:cubicBezTo>
                    <a:cubicBezTo>
                      <a:pt x="18029" y="65806"/>
                      <a:pt x="-14507" y="28465"/>
                      <a:pt x="7074" y="5728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29"/>
              <p:cNvSpPr/>
              <p:nvPr/>
            </p:nvSpPr>
            <p:spPr>
              <a:xfrm>
                <a:off x="-10606906" y="-7837046"/>
                <a:ext cx="31333" cy="63669"/>
              </a:xfrm>
              <a:custGeom>
                <a:avLst/>
                <a:gdLst/>
                <a:ahLst/>
                <a:cxnLst/>
                <a:rect l="l" t="t" r="r" b="b"/>
                <a:pathLst>
                  <a:path w="31333" h="63669" extrusionOk="0">
                    <a:moveTo>
                      <a:pt x="20658" y="2052"/>
                    </a:moveTo>
                    <a:cubicBezTo>
                      <a:pt x="28460" y="6367"/>
                      <a:pt x="45060" y="73415"/>
                      <a:pt x="9039" y="62462"/>
                    </a:cubicBezTo>
                    <a:cubicBezTo>
                      <a:pt x="-2917" y="58479"/>
                      <a:pt x="-6569" y="-12884"/>
                      <a:pt x="20658" y="2052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29"/>
              <p:cNvSpPr/>
              <p:nvPr/>
            </p:nvSpPr>
            <p:spPr>
              <a:xfrm>
                <a:off x="-9037321" y="-9236238"/>
                <a:ext cx="44563" cy="41865"/>
              </a:xfrm>
              <a:custGeom>
                <a:avLst/>
                <a:gdLst/>
                <a:ahLst/>
                <a:cxnLst/>
                <a:rect l="l" t="t" r="r" b="b"/>
                <a:pathLst>
                  <a:path w="44563" h="41865" extrusionOk="0">
                    <a:moveTo>
                      <a:pt x="12489" y="701"/>
                    </a:moveTo>
                    <a:cubicBezTo>
                      <a:pt x="34398" y="-5108"/>
                      <a:pt x="54484" y="26757"/>
                      <a:pt x="39213" y="38042"/>
                    </a:cubicBezTo>
                    <a:cubicBezTo>
                      <a:pt x="15974" y="55302"/>
                      <a:pt x="-18888" y="8999"/>
                      <a:pt x="12489" y="701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29"/>
              <p:cNvSpPr/>
              <p:nvPr/>
            </p:nvSpPr>
            <p:spPr>
              <a:xfrm>
                <a:off x="-11528495" y="-6193214"/>
                <a:ext cx="30736" cy="57757"/>
              </a:xfrm>
              <a:custGeom>
                <a:avLst/>
                <a:gdLst/>
                <a:ahLst/>
                <a:cxnLst/>
                <a:rect l="l" t="t" r="r" b="b"/>
                <a:pathLst>
                  <a:path w="30736" h="57757" extrusionOk="0">
                    <a:moveTo>
                      <a:pt x="5166" y="55832"/>
                    </a:moveTo>
                    <a:cubicBezTo>
                      <a:pt x="-2801" y="50356"/>
                      <a:pt x="-4629" y="-5241"/>
                      <a:pt x="22593" y="402"/>
                    </a:cubicBezTo>
                    <a:cubicBezTo>
                      <a:pt x="41187" y="8202"/>
                      <a:pt x="24753" y="69275"/>
                      <a:pt x="5166" y="55832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29"/>
              <p:cNvSpPr/>
              <p:nvPr/>
            </p:nvSpPr>
            <p:spPr>
              <a:xfrm>
                <a:off x="-9130368" y="-9383143"/>
                <a:ext cx="45550" cy="36567"/>
              </a:xfrm>
              <a:custGeom>
                <a:avLst/>
                <a:gdLst/>
                <a:ahLst/>
                <a:cxnLst/>
                <a:rect l="l" t="t" r="r" b="b"/>
                <a:pathLst>
                  <a:path w="45550" h="36567" extrusionOk="0">
                    <a:moveTo>
                      <a:pt x="9420" y="1229"/>
                    </a:moveTo>
                    <a:cubicBezTo>
                      <a:pt x="29007" y="-7401"/>
                      <a:pt x="67687" y="32098"/>
                      <a:pt x="29007" y="36413"/>
                    </a:cubicBezTo>
                    <a:cubicBezTo>
                      <a:pt x="6429" y="38902"/>
                      <a:pt x="-11828" y="10689"/>
                      <a:pt x="9420" y="1229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29"/>
              <p:cNvSpPr/>
              <p:nvPr/>
            </p:nvSpPr>
            <p:spPr>
              <a:xfrm>
                <a:off x="-10560683" y="-7170321"/>
                <a:ext cx="65569" cy="55430"/>
              </a:xfrm>
              <a:custGeom>
                <a:avLst/>
                <a:gdLst/>
                <a:ahLst/>
                <a:cxnLst/>
                <a:rect l="l" t="t" r="r" b="b"/>
                <a:pathLst>
                  <a:path w="65569" h="55430" extrusionOk="0">
                    <a:moveTo>
                      <a:pt x="65570" y="0"/>
                    </a:moveTo>
                    <a:cubicBezTo>
                      <a:pt x="29217" y="39166"/>
                      <a:pt x="40005" y="26388"/>
                      <a:pt x="0" y="55431"/>
                    </a:cubicBezTo>
                    <a:cubicBezTo>
                      <a:pt x="12284" y="31532"/>
                      <a:pt x="37350" y="3485"/>
                      <a:pt x="65570" y="0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29"/>
              <p:cNvSpPr/>
              <p:nvPr/>
            </p:nvSpPr>
            <p:spPr>
              <a:xfrm>
                <a:off x="-10399658" y="-9180936"/>
                <a:ext cx="45646" cy="50452"/>
              </a:xfrm>
              <a:custGeom>
                <a:avLst/>
                <a:gdLst/>
                <a:ahLst/>
                <a:cxnLst/>
                <a:rect l="l" t="t" r="r" b="b"/>
                <a:pathLst>
                  <a:path w="45646" h="50452" extrusionOk="0">
                    <a:moveTo>
                      <a:pt x="45646" y="166"/>
                    </a:moveTo>
                    <a:cubicBezTo>
                      <a:pt x="43652" y="7302"/>
                      <a:pt x="36349" y="43150"/>
                      <a:pt x="34688" y="44643"/>
                    </a:cubicBezTo>
                    <a:cubicBezTo>
                      <a:pt x="31701" y="47465"/>
                      <a:pt x="7631" y="47797"/>
                      <a:pt x="162" y="50452"/>
                    </a:cubicBezTo>
                    <a:cubicBezTo>
                      <a:pt x="-503" y="47465"/>
                      <a:pt x="1159" y="41988"/>
                      <a:pt x="162" y="40329"/>
                    </a:cubicBezTo>
                    <a:cubicBezTo>
                      <a:pt x="25395" y="44810"/>
                      <a:pt x="33695" y="17592"/>
                      <a:pt x="45480" y="0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29"/>
              <p:cNvSpPr/>
              <p:nvPr/>
            </p:nvSpPr>
            <p:spPr>
              <a:xfrm>
                <a:off x="-10530473" y="-8949320"/>
                <a:ext cx="519088" cy="1522025"/>
              </a:xfrm>
              <a:custGeom>
                <a:avLst/>
                <a:gdLst/>
                <a:ahLst/>
                <a:cxnLst/>
                <a:rect l="l" t="t" r="r" b="b"/>
                <a:pathLst>
                  <a:path w="519088" h="1522025" extrusionOk="0">
                    <a:moveTo>
                      <a:pt x="362882" y="5376"/>
                    </a:moveTo>
                    <a:cubicBezTo>
                      <a:pt x="322711" y="66118"/>
                      <a:pt x="279549" y="118229"/>
                      <a:pt x="247678" y="184946"/>
                    </a:cubicBezTo>
                    <a:cubicBezTo>
                      <a:pt x="138779" y="412810"/>
                      <a:pt x="67730" y="915007"/>
                      <a:pt x="151063" y="1151667"/>
                    </a:cubicBezTo>
                    <a:cubicBezTo>
                      <a:pt x="210826" y="1321445"/>
                      <a:pt x="366866" y="1441435"/>
                      <a:pt x="519089" y="1521925"/>
                    </a:cubicBezTo>
                    <a:cubicBezTo>
                      <a:pt x="241700" y="1527236"/>
                      <a:pt x="123509" y="1320117"/>
                      <a:pt x="72877" y="1078644"/>
                    </a:cubicBezTo>
                    <a:cubicBezTo>
                      <a:pt x="64411" y="1038482"/>
                      <a:pt x="41667" y="832027"/>
                      <a:pt x="31709" y="817588"/>
                    </a:cubicBezTo>
                    <a:cubicBezTo>
                      <a:pt x="23741" y="805971"/>
                      <a:pt x="15441" y="812609"/>
                      <a:pt x="4981" y="811448"/>
                    </a:cubicBezTo>
                    <a:cubicBezTo>
                      <a:pt x="4316" y="790537"/>
                      <a:pt x="0" y="769459"/>
                      <a:pt x="0" y="738425"/>
                    </a:cubicBezTo>
                    <a:lnTo>
                      <a:pt x="0" y="652789"/>
                    </a:lnTo>
                    <a:cubicBezTo>
                      <a:pt x="0" y="638848"/>
                      <a:pt x="14943" y="607482"/>
                      <a:pt x="15109" y="604992"/>
                    </a:cubicBezTo>
                    <a:cubicBezTo>
                      <a:pt x="29050" y="617273"/>
                      <a:pt x="36524" y="617439"/>
                      <a:pt x="53452" y="610469"/>
                    </a:cubicBezTo>
                    <a:cubicBezTo>
                      <a:pt x="93960" y="593541"/>
                      <a:pt x="128818" y="348251"/>
                      <a:pt x="144753" y="293816"/>
                    </a:cubicBezTo>
                    <a:cubicBezTo>
                      <a:pt x="174634" y="192082"/>
                      <a:pt x="222611" y="86863"/>
                      <a:pt x="287184" y="2887"/>
                    </a:cubicBezTo>
                    <a:cubicBezTo>
                      <a:pt x="312749" y="-5079"/>
                      <a:pt x="337151" y="6040"/>
                      <a:pt x="362882" y="5376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29"/>
              <p:cNvSpPr/>
              <p:nvPr/>
            </p:nvSpPr>
            <p:spPr>
              <a:xfrm>
                <a:off x="-9472044" y="-9255423"/>
                <a:ext cx="277226" cy="437444"/>
              </a:xfrm>
              <a:custGeom>
                <a:avLst/>
                <a:gdLst/>
                <a:ahLst/>
                <a:cxnLst/>
                <a:rect l="l" t="t" r="r" b="b"/>
                <a:pathLst>
                  <a:path w="277226" h="437444" extrusionOk="0">
                    <a:moveTo>
                      <a:pt x="277227" y="407239"/>
                    </a:moveTo>
                    <a:cubicBezTo>
                      <a:pt x="264278" y="417861"/>
                      <a:pt x="253485" y="431469"/>
                      <a:pt x="237051" y="437444"/>
                    </a:cubicBezTo>
                    <a:cubicBezTo>
                      <a:pt x="228087" y="432465"/>
                      <a:pt x="197379" y="290071"/>
                      <a:pt x="189079" y="276130"/>
                    </a:cubicBezTo>
                    <a:cubicBezTo>
                      <a:pt x="179948" y="260530"/>
                      <a:pt x="103751" y="265675"/>
                      <a:pt x="68395" y="215389"/>
                    </a:cubicBezTo>
                    <a:cubicBezTo>
                      <a:pt x="32702" y="164439"/>
                      <a:pt x="37184" y="42457"/>
                      <a:pt x="0" y="9099"/>
                    </a:cubicBezTo>
                    <a:cubicBezTo>
                      <a:pt x="6144" y="5282"/>
                      <a:pt x="11125" y="-3016"/>
                      <a:pt x="19923" y="1133"/>
                    </a:cubicBezTo>
                    <a:cubicBezTo>
                      <a:pt x="48974" y="15074"/>
                      <a:pt x="76030" y="161285"/>
                      <a:pt x="128319" y="205597"/>
                    </a:cubicBezTo>
                    <a:cubicBezTo>
                      <a:pt x="161025" y="233146"/>
                      <a:pt x="189245" y="223023"/>
                      <a:pt x="213813" y="251236"/>
                    </a:cubicBezTo>
                    <a:cubicBezTo>
                      <a:pt x="243860" y="285756"/>
                      <a:pt x="249668" y="368072"/>
                      <a:pt x="277060" y="407073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29"/>
              <p:cNvSpPr/>
              <p:nvPr/>
            </p:nvSpPr>
            <p:spPr>
              <a:xfrm>
                <a:off x="-10335621" y="-7295953"/>
                <a:ext cx="178319" cy="362581"/>
              </a:xfrm>
              <a:custGeom>
                <a:avLst/>
                <a:gdLst/>
                <a:ahLst/>
                <a:cxnLst/>
                <a:rect l="l" t="t" r="r" b="b"/>
                <a:pathLst>
                  <a:path w="178319" h="362581" extrusionOk="0">
                    <a:moveTo>
                      <a:pt x="178153" y="337232"/>
                    </a:moveTo>
                    <a:cubicBezTo>
                      <a:pt x="175499" y="340386"/>
                      <a:pt x="170518" y="356816"/>
                      <a:pt x="168030" y="362458"/>
                    </a:cubicBezTo>
                    <a:cubicBezTo>
                      <a:pt x="150765" y="368599"/>
                      <a:pt x="19126" y="144220"/>
                      <a:pt x="10328" y="114513"/>
                    </a:cubicBezTo>
                    <a:cubicBezTo>
                      <a:pt x="-4116" y="65222"/>
                      <a:pt x="-8100" y="39333"/>
                      <a:pt x="29915" y="0"/>
                    </a:cubicBezTo>
                    <a:lnTo>
                      <a:pt x="102626" y="80325"/>
                    </a:lnTo>
                    <a:cubicBezTo>
                      <a:pt x="94824" y="78333"/>
                      <a:pt x="81377" y="81653"/>
                      <a:pt x="72412" y="80325"/>
                    </a:cubicBezTo>
                    <a:lnTo>
                      <a:pt x="87517" y="90283"/>
                    </a:lnTo>
                    <a:cubicBezTo>
                      <a:pt x="52991" y="94930"/>
                      <a:pt x="61458" y="99079"/>
                      <a:pt x="67764" y="127790"/>
                    </a:cubicBezTo>
                    <a:cubicBezTo>
                      <a:pt x="84198" y="202804"/>
                      <a:pt x="147279" y="268359"/>
                      <a:pt x="178320" y="337232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29"/>
              <p:cNvSpPr/>
              <p:nvPr/>
            </p:nvSpPr>
            <p:spPr>
              <a:xfrm>
                <a:off x="-10246387" y="-7346737"/>
                <a:ext cx="361331" cy="125964"/>
              </a:xfrm>
              <a:custGeom>
                <a:avLst/>
                <a:gdLst/>
                <a:ahLst/>
                <a:cxnLst/>
                <a:rect l="l" t="t" r="r" b="b"/>
                <a:pathLst>
                  <a:path w="361331" h="125964" extrusionOk="0">
                    <a:moveTo>
                      <a:pt x="361165" y="0"/>
                    </a:moveTo>
                    <a:cubicBezTo>
                      <a:pt x="282314" y="68210"/>
                      <a:pt x="176070" y="95096"/>
                      <a:pt x="78961" y="125964"/>
                    </a:cubicBezTo>
                    <a:cubicBezTo>
                      <a:pt x="64683" y="111526"/>
                      <a:pt x="-28275" y="31865"/>
                      <a:pt x="8577" y="15102"/>
                    </a:cubicBezTo>
                    <a:cubicBezTo>
                      <a:pt x="15714" y="11783"/>
                      <a:pt x="122618" y="54435"/>
                      <a:pt x="161630" y="54767"/>
                    </a:cubicBezTo>
                    <a:cubicBezTo>
                      <a:pt x="224213" y="55265"/>
                      <a:pt x="305386" y="27052"/>
                      <a:pt x="361331" y="0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29"/>
              <p:cNvSpPr/>
              <p:nvPr/>
            </p:nvSpPr>
            <p:spPr>
              <a:xfrm>
                <a:off x="-9239475" y="-8799522"/>
                <a:ext cx="201030" cy="142524"/>
              </a:xfrm>
              <a:custGeom>
                <a:avLst/>
                <a:gdLst/>
                <a:ahLst/>
                <a:cxnLst/>
                <a:rect l="l" t="t" r="r" b="b"/>
                <a:pathLst>
                  <a:path w="201030" h="142524" extrusionOk="0">
                    <a:moveTo>
                      <a:pt x="200864" y="1623"/>
                    </a:moveTo>
                    <a:cubicBezTo>
                      <a:pt x="157037" y="52407"/>
                      <a:pt x="106742" y="97549"/>
                      <a:pt x="57270" y="142524"/>
                    </a:cubicBezTo>
                    <a:lnTo>
                      <a:pt x="0" y="43446"/>
                    </a:lnTo>
                    <a:cubicBezTo>
                      <a:pt x="1329" y="29505"/>
                      <a:pt x="25233" y="29007"/>
                      <a:pt x="34696" y="21705"/>
                    </a:cubicBezTo>
                    <a:lnTo>
                      <a:pt x="50299" y="71493"/>
                    </a:lnTo>
                    <a:cubicBezTo>
                      <a:pt x="72046" y="84936"/>
                      <a:pt x="164677" y="-12981"/>
                      <a:pt x="201030" y="1457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29"/>
              <p:cNvSpPr/>
              <p:nvPr/>
            </p:nvSpPr>
            <p:spPr>
              <a:xfrm>
                <a:off x="-10239091" y="-7392604"/>
                <a:ext cx="273190" cy="65783"/>
              </a:xfrm>
              <a:custGeom>
                <a:avLst/>
                <a:gdLst/>
                <a:ahLst/>
                <a:cxnLst/>
                <a:rect l="l" t="t" r="r" b="b"/>
                <a:pathLst>
                  <a:path w="273190" h="65783" extrusionOk="0">
                    <a:moveTo>
                      <a:pt x="273190" y="40888"/>
                    </a:moveTo>
                    <a:cubicBezTo>
                      <a:pt x="237335" y="57815"/>
                      <a:pt x="190355" y="67773"/>
                      <a:pt x="150350" y="65450"/>
                    </a:cubicBezTo>
                    <a:cubicBezTo>
                      <a:pt x="137900" y="64786"/>
                      <a:pt x="-40718" y="25785"/>
                      <a:pt x="8584" y="559"/>
                    </a:cubicBezTo>
                    <a:cubicBezTo>
                      <a:pt x="20536" y="-5581"/>
                      <a:pt x="141219" y="40888"/>
                      <a:pt x="164790" y="40888"/>
                    </a:cubicBezTo>
                    <a:lnTo>
                      <a:pt x="273190" y="40888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29"/>
              <p:cNvSpPr/>
              <p:nvPr/>
            </p:nvSpPr>
            <p:spPr>
              <a:xfrm>
                <a:off x="-9685022" y="-7205505"/>
                <a:ext cx="118965" cy="262519"/>
              </a:xfrm>
              <a:custGeom>
                <a:avLst/>
                <a:gdLst/>
                <a:ahLst/>
                <a:cxnLst/>
                <a:rect l="l" t="t" r="r" b="b"/>
                <a:pathLst>
                  <a:path w="118965" h="262519" extrusionOk="0">
                    <a:moveTo>
                      <a:pt x="77023" y="261886"/>
                    </a:moveTo>
                    <a:cubicBezTo>
                      <a:pt x="135124" y="189693"/>
                      <a:pt x="26392" y="95261"/>
                      <a:pt x="0" y="23566"/>
                    </a:cubicBezTo>
                    <a:lnTo>
                      <a:pt x="1491" y="0"/>
                    </a:lnTo>
                    <a:cubicBezTo>
                      <a:pt x="11287" y="47797"/>
                      <a:pt x="132635" y="194838"/>
                      <a:pt x="117693" y="229524"/>
                    </a:cubicBezTo>
                    <a:cubicBezTo>
                      <a:pt x="116201" y="233009"/>
                      <a:pt x="81838" y="266865"/>
                      <a:pt x="77023" y="262052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29"/>
              <p:cNvSpPr/>
              <p:nvPr/>
            </p:nvSpPr>
            <p:spPr>
              <a:xfrm>
                <a:off x="-10147340" y="-9036157"/>
                <a:ext cx="166334" cy="41990"/>
              </a:xfrm>
              <a:custGeom>
                <a:avLst/>
                <a:gdLst/>
                <a:ahLst/>
                <a:cxnLst/>
                <a:rect l="l" t="t" r="r" b="b"/>
                <a:pathLst>
                  <a:path w="166334" h="41990" extrusionOk="0">
                    <a:moveTo>
                      <a:pt x="35194" y="31637"/>
                    </a:moveTo>
                    <a:cubicBezTo>
                      <a:pt x="51961" y="29978"/>
                      <a:pt x="68889" y="34293"/>
                      <a:pt x="85822" y="29314"/>
                    </a:cubicBezTo>
                    <a:cubicBezTo>
                      <a:pt x="139274" y="13216"/>
                      <a:pt x="114540" y="-28938"/>
                      <a:pt x="166334" y="31637"/>
                    </a:cubicBezTo>
                    <a:cubicBezTo>
                      <a:pt x="111221" y="41595"/>
                      <a:pt x="55945" y="42591"/>
                      <a:pt x="0" y="41761"/>
                    </a:cubicBezTo>
                    <a:cubicBezTo>
                      <a:pt x="7137" y="38276"/>
                      <a:pt x="28552" y="32301"/>
                      <a:pt x="35361" y="31637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29"/>
              <p:cNvSpPr/>
              <p:nvPr/>
            </p:nvSpPr>
            <p:spPr>
              <a:xfrm>
                <a:off x="-9991133" y="-9335145"/>
                <a:ext cx="70940" cy="134128"/>
              </a:xfrm>
              <a:custGeom>
                <a:avLst/>
                <a:gdLst/>
                <a:ahLst/>
                <a:cxnLst/>
                <a:rect l="l" t="t" r="r" b="b"/>
                <a:pathLst>
                  <a:path w="70940" h="134128" extrusionOk="0">
                    <a:moveTo>
                      <a:pt x="70551" y="3186"/>
                    </a:moveTo>
                    <a:cubicBezTo>
                      <a:pt x="76030" y="8496"/>
                      <a:pt x="22246" y="130145"/>
                      <a:pt x="0" y="134129"/>
                    </a:cubicBezTo>
                    <a:cubicBezTo>
                      <a:pt x="17597" y="120852"/>
                      <a:pt x="43328" y="-23036"/>
                      <a:pt x="70551" y="3186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29"/>
              <p:cNvSpPr/>
              <p:nvPr/>
            </p:nvSpPr>
            <p:spPr>
              <a:xfrm>
                <a:off x="-10409457" y="-8973513"/>
                <a:ext cx="40599" cy="120184"/>
              </a:xfrm>
              <a:custGeom>
                <a:avLst/>
                <a:gdLst/>
                <a:ahLst/>
                <a:cxnLst/>
                <a:rect l="l" t="t" r="r" b="b"/>
                <a:pathLst>
                  <a:path w="40599" h="120184" extrusionOk="0">
                    <a:moveTo>
                      <a:pt x="40337" y="4344"/>
                    </a:moveTo>
                    <a:cubicBezTo>
                      <a:pt x="43661" y="9654"/>
                      <a:pt x="14610" y="117031"/>
                      <a:pt x="0" y="120184"/>
                    </a:cubicBezTo>
                    <a:cubicBezTo>
                      <a:pt x="1662" y="112550"/>
                      <a:pt x="21913" y="-26027"/>
                      <a:pt x="40337" y="4344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29"/>
              <p:cNvSpPr/>
              <p:nvPr/>
            </p:nvSpPr>
            <p:spPr>
              <a:xfrm>
                <a:off x="-9843492" y="-9403744"/>
                <a:ext cx="114476" cy="56681"/>
              </a:xfrm>
              <a:custGeom>
                <a:avLst/>
                <a:gdLst/>
                <a:ahLst/>
                <a:cxnLst/>
                <a:rect l="l" t="t" r="r" b="b"/>
                <a:pathLst>
                  <a:path w="114476" h="56681" extrusionOk="0">
                    <a:moveTo>
                      <a:pt x="109329" y="1251"/>
                    </a:moveTo>
                    <a:lnTo>
                      <a:pt x="99372" y="6230"/>
                    </a:lnTo>
                    <a:lnTo>
                      <a:pt x="114476" y="6230"/>
                    </a:lnTo>
                    <a:cubicBezTo>
                      <a:pt x="114476" y="6230"/>
                      <a:pt x="934" y="56682"/>
                      <a:pt x="934" y="56682"/>
                    </a:cubicBezTo>
                    <a:cubicBezTo>
                      <a:pt x="-11022" y="41911"/>
                      <a:pt x="95554" y="-8541"/>
                      <a:pt x="109329" y="1251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29"/>
              <p:cNvSpPr/>
              <p:nvPr/>
            </p:nvSpPr>
            <p:spPr>
              <a:xfrm>
                <a:off x="-10485155" y="-8548518"/>
                <a:ext cx="19400" cy="78060"/>
              </a:xfrm>
              <a:custGeom>
                <a:avLst/>
                <a:gdLst/>
                <a:ahLst/>
                <a:cxnLst/>
                <a:rect l="l" t="t" r="r" b="b"/>
                <a:pathLst>
                  <a:path w="19400" h="78060" extrusionOk="0">
                    <a:moveTo>
                      <a:pt x="0" y="5038"/>
                    </a:moveTo>
                    <a:cubicBezTo>
                      <a:pt x="34696" y="-23176"/>
                      <a:pt x="15275" y="76235"/>
                      <a:pt x="0" y="78061"/>
                    </a:cubicBezTo>
                    <a:lnTo>
                      <a:pt x="0" y="5038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29"/>
              <p:cNvSpPr/>
              <p:nvPr/>
            </p:nvSpPr>
            <p:spPr>
              <a:xfrm>
                <a:off x="-10112145" y="-9085010"/>
                <a:ext cx="80674" cy="40570"/>
              </a:xfrm>
              <a:custGeom>
                <a:avLst/>
                <a:gdLst/>
                <a:ahLst/>
                <a:cxnLst/>
                <a:rect l="l" t="t" r="r" b="b"/>
                <a:pathLst>
                  <a:path w="80674" h="40570" extrusionOk="0">
                    <a:moveTo>
                      <a:pt x="80675" y="0"/>
                    </a:moveTo>
                    <a:cubicBezTo>
                      <a:pt x="63410" y="26222"/>
                      <a:pt x="31206" y="43482"/>
                      <a:pt x="0" y="40162"/>
                    </a:cubicBezTo>
                    <a:lnTo>
                      <a:pt x="80675" y="0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29"/>
              <p:cNvSpPr/>
              <p:nvPr/>
            </p:nvSpPr>
            <p:spPr>
              <a:xfrm>
                <a:off x="-10486312" y="-8843205"/>
                <a:ext cx="13966" cy="90780"/>
              </a:xfrm>
              <a:custGeom>
                <a:avLst/>
                <a:gdLst/>
                <a:ahLst/>
                <a:cxnLst/>
                <a:rect l="l" t="t" r="r" b="b"/>
                <a:pathLst>
                  <a:path w="13966" h="90780" extrusionOk="0">
                    <a:moveTo>
                      <a:pt x="11284" y="0"/>
                    </a:moveTo>
                    <a:cubicBezTo>
                      <a:pt x="8131" y="20081"/>
                      <a:pt x="23402" y="64725"/>
                      <a:pt x="3649" y="90781"/>
                    </a:cubicBezTo>
                    <a:cubicBezTo>
                      <a:pt x="-4984" y="60576"/>
                      <a:pt x="4147" y="29541"/>
                      <a:pt x="6137" y="0"/>
                    </a:cubicBezTo>
                    <a:lnTo>
                      <a:pt x="11118" y="0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29"/>
              <p:cNvSpPr/>
              <p:nvPr/>
            </p:nvSpPr>
            <p:spPr>
              <a:xfrm>
                <a:off x="-9376261" y="-8964025"/>
                <a:ext cx="13946" cy="60243"/>
              </a:xfrm>
              <a:custGeom>
                <a:avLst/>
                <a:gdLst/>
                <a:ahLst/>
                <a:cxnLst/>
                <a:rect l="l" t="t" r="r" b="b"/>
                <a:pathLst>
                  <a:path w="13946" h="60243" extrusionOk="0">
                    <a:moveTo>
                      <a:pt x="0" y="60244"/>
                    </a:moveTo>
                    <a:lnTo>
                      <a:pt x="7635" y="0"/>
                    </a:lnTo>
                    <a:cubicBezTo>
                      <a:pt x="25233" y="15600"/>
                      <a:pt x="498" y="41822"/>
                      <a:pt x="0" y="60244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29"/>
              <p:cNvSpPr/>
              <p:nvPr/>
            </p:nvSpPr>
            <p:spPr>
              <a:xfrm>
                <a:off x="-9713906" y="-9402493"/>
                <a:ext cx="95783" cy="5483"/>
              </a:xfrm>
              <a:custGeom>
                <a:avLst/>
                <a:gdLst/>
                <a:ahLst/>
                <a:cxnLst/>
                <a:rect l="l" t="t" r="r" b="b"/>
                <a:pathLst>
                  <a:path w="95783" h="5483" extrusionOk="0">
                    <a:moveTo>
                      <a:pt x="95783" y="4979"/>
                    </a:moveTo>
                    <a:cubicBezTo>
                      <a:pt x="63742" y="1991"/>
                      <a:pt x="31871" y="10621"/>
                      <a:pt x="0" y="0"/>
                    </a:cubicBezTo>
                    <a:lnTo>
                      <a:pt x="95783" y="4979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29"/>
              <p:cNvSpPr/>
              <p:nvPr/>
            </p:nvSpPr>
            <p:spPr>
              <a:xfrm>
                <a:off x="-10525326" y="-8646708"/>
                <a:ext cx="10393" cy="55431"/>
              </a:xfrm>
              <a:custGeom>
                <a:avLst/>
                <a:gdLst/>
                <a:ahLst/>
                <a:cxnLst/>
                <a:rect l="l" t="t" r="r" b="b"/>
                <a:pathLst>
                  <a:path w="10393" h="55431" extrusionOk="0">
                    <a:moveTo>
                      <a:pt x="4981" y="55431"/>
                    </a:moveTo>
                    <a:lnTo>
                      <a:pt x="0" y="0"/>
                    </a:lnTo>
                    <a:cubicBezTo>
                      <a:pt x="20750" y="11119"/>
                      <a:pt x="3818" y="37839"/>
                      <a:pt x="4981" y="55431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29"/>
              <p:cNvSpPr/>
              <p:nvPr/>
            </p:nvSpPr>
            <p:spPr>
              <a:xfrm>
                <a:off x="-9648336" y="-9418772"/>
                <a:ext cx="60422" cy="7215"/>
              </a:xfrm>
              <a:custGeom>
                <a:avLst/>
                <a:gdLst/>
                <a:ahLst/>
                <a:cxnLst/>
                <a:rect l="l" t="t" r="r" b="b"/>
                <a:pathLst>
                  <a:path w="60422" h="7215" extrusionOk="0">
                    <a:moveTo>
                      <a:pt x="60423" y="6155"/>
                    </a:moveTo>
                    <a:cubicBezTo>
                      <a:pt x="41501" y="6155"/>
                      <a:pt x="16600" y="10636"/>
                      <a:pt x="0" y="1176"/>
                    </a:cubicBezTo>
                    <a:cubicBezTo>
                      <a:pt x="17925" y="180"/>
                      <a:pt x="44654" y="-2475"/>
                      <a:pt x="60423" y="6155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29"/>
              <p:cNvSpPr/>
              <p:nvPr/>
            </p:nvSpPr>
            <p:spPr>
              <a:xfrm>
                <a:off x="-10228018" y="-8999375"/>
                <a:ext cx="45322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45322" h="4978" extrusionOk="0">
                    <a:moveTo>
                      <a:pt x="45322" y="4979"/>
                    </a:moveTo>
                    <a:cubicBezTo>
                      <a:pt x="26396" y="3983"/>
                      <a:pt x="19425" y="4315"/>
                      <a:pt x="0" y="0"/>
                    </a:cubicBezTo>
                    <a:lnTo>
                      <a:pt x="45322" y="4979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29"/>
              <p:cNvSpPr/>
              <p:nvPr/>
            </p:nvSpPr>
            <p:spPr>
              <a:xfrm>
                <a:off x="-9577952" y="-9413441"/>
                <a:ext cx="35356" cy="6549"/>
              </a:xfrm>
              <a:custGeom>
                <a:avLst/>
                <a:gdLst/>
                <a:ahLst/>
                <a:cxnLst/>
                <a:rect l="l" t="t" r="r" b="b"/>
                <a:pathLst>
                  <a:path w="35356" h="6549" extrusionOk="0">
                    <a:moveTo>
                      <a:pt x="35356" y="5803"/>
                    </a:moveTo>
                    <a:cubicBezTo>
                      <a:pt x="24402" y="5139"/>
                      <a:pt x="8300" y="10118"/>
                      <a:pt x="0" y="824"/>
                    </a:cubicBezTo>
                    <a:cubicBezTo>
                      <a:pt x="10955" y="824"/>
                      <a:pt x="27223" y="-2993"/>
                      <a:pt x="35356" y="5803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29"/>
              <p:cNvSpPr/>
              <p:nvPr/>
            </p:nvSpPr>
            <p:spPr>
              <a:xfrm>
                <a:off x="-9722079" y="-9413260"/>
                <a:ext cx="28258" cy="5622"/>
              </a:xfrm>
              <a:custGeom>
                <a:avLst/>
                <a:gdLst/>
                <a:ahLst/>
                <a:cxnLst/>
                <a:rect l="l" t="t" r="r" b="b"/>
                <a:pathLst>
                  <a:path w="28258" h="5622" extrusionOk="0">
                    <a:moveTo>
                      <a:pt x="28258" y="643"/>
                    </a:moveTo>
                    <a:lnTo>
                      <a:pt x="3025" y="5622"/>
                    </a:lnTo>
                    <a:cubicBezTo>
                      <a:pt x="-10754" y="-2842"/>
                      <a:pt x="26929" y="809"/>
                      <a:pt x="28258" y="643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3" name="Google Shape;253;p29"/>
              <p:cNvSpPr/>
              <p:nvPr/>
            </p:nvSpPr>
            <p:spPr>
              <a:xfrm>
                <a:off x="-9688840" y="-9417596"/>
                <a:ext cx="25228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25228" h="4978" extrusionOk="0">
                    <a:moveTo>
                      <a:pt x="25229" y="0"/>
                    </a:moveTo>
                    <a:cubicBezTo>
                      <a:pt x="22574" y="0"/>
                      <a:pt x="8134" y="3983"/>
                      <a:pt x="0" y="4979"/>
                    </a:cubicBezTo>
                    <a:lnTo>
                      <a:pt x="25229" y="0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29"/>
              <p:cNvSpPr/>
              <p:nvPr/>
            </p:nvSpPr>
            <p:spPr>
              <a:xfrm>
                <a:off x="-9598037" y="-9397348"/>
                <a:ext cx="15104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15104" h="4978" extrusionOk="0">
                    <a:moveTo>
                      <a:pt x="15105" y="4979"/>
                    </a:moveTo>
                    <a:cubicBezTo>
                      <a:pt x="6306" y="3817"/>
                      <a:pt x="827" y="0"/>
                      <a:pt x="0" y="0"/>
                    </a:cubicBezTo>
                    <a:lnTo>
                      <a:pt x="15105" y="4979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29"/>
              <p:cNvSpPr/>
              <p:nvPr/>
            </p:nvSpPr>
            <p:spPr>
              <a:xfrm>
                <a:off x="-9507235" y="-9402493"/>
                <a:ext cx="15104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15104" h="4978" extrusionOk="0">
                    <a:moveTo>
                      <a:pt x="15105" y="4979"/>
                    </a:moveTo>
                    <a:lnTo>
                      <a:pt x="0" y="0"/>
                    </a:lnTo>
                    <a:cubicBezTo>
                      <a:pt x="8300" y="1659"/>
                      <a:pt x="11952" y="4149"/>
                      <a:pt x="15105" y="4979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29"/>
              <p:cNvSpPr/>
              <p:nvPr/>
            </p:nvSpPr>
            <p:spPr>
              <a:xfrm>
                <a:off x="-9532467" y="-9407472"/>
                <a:ext cx="15104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15104" h="4978" extrusionOk="0">
                    <a:moveTo>
                      <a:pt x="15105" y="4979"/>
                    </a:moveTo>
                    <a:lnTo>
                      <a:pt x="0" y="0"/>
                    </a:lnTo>
                    <a:cubicBezTo>
                      <a:pt x="9629" y="830"/>
                      <a:pt x="14274" y="4979"/>
                      <a:pt x="15105" y="4979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29"/>
              <p:cNvSpPr/>
              <p:nvPr/>
            </p:nvSpPr>
            <p:spPr>
              <a:xfrm>
                <a:off x="-9492296" y="-9377267"/>
                <a:ext cx="10127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10127" h="4978" extrusionOk="0">
                    <a:moveTo>
                      <a:pt x="10128" y="4979"/>
                    </a:moveTo>
                    <a:cubicBezTo>
                      <a:pt x="8466" y="3983"/>
                      <a:pt x="1662" y="664"/>
                      <a:pt x="0" y="0"/>
                    </a:cubicBezTo>
                    <a:lnTo>
                      <a:pt x="10128" y="4979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29"/>
              <p:cNvSpPr/>
              <p:nvPr/>
            </p:nvSpPr>
            <p:spPr>
              <a:xfrm>
                <a:off x="-9517363" y="-9382246"/>
                <a:ext cx="10127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10127" h="4978" extrusionOk="0">
                    <a:moveTo>
                      <a:pt x="10128" y="4979"/>
                    </a:moveTo>
                    <a:cubicBezTo>
                      <a:pt x="4981" y="3153"/>
                      <a:pt x="665" y="166"/>
                      <a:pt x="0" y="0"/>
                    </a:cubicBezTo>
                    <a:lnTo>
                      <a:pt x="10128" y="4979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29"/>
              <p:cNvSpPr/>
              <p:nvPr/>
            </p:nvSpPr>
            <p:spPr>
              <a:xfrm>
                <a:off x="-9537614" y="-9387391"/>
                <a:ext cx="10127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10127" h="4978" extrusionOk="0">
                    <a:moveTo>
                      <a:pt x="10128" y="4979"/>
                    </a:moveTo>
                    <a:cubicBezTo>
                      <a:pt x="3652" y="3319"/>
                      <a:pt x="665" y="0"/>
                      <a:pt x="0" y="0"/>
                    </a:cubicBezTo>
                    <a:lnTo>
                      <a:pt x="10128" y="4979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29"/>
              <p:cNvSpPr/>
              <p:nvPr/>
            </p:nvSpPr>
            <p:spPr>
              <a:xfrm>
                <a:off x="-9562847" y="-9392369"/>
                <a:ext cx="10127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10127" h="4978" extrusionOk="0">
                    <a:moveTo>
                      <a:pt x="10128" y="4979"/>
                    </a:moveTo>
                    <a:cubicBezTo>
                      <a:pt x="2492" y="3651"/>
                      <a:pt x="665" y="0"/>
                      <a:pt x="0" y="0"/>
                    </a:cubicBezTo>
                    <a:lnTo>
                      <a:pt x="10128" y="4979"/>
                    </a:ln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29"/>
              <p:cNvSpPr/>
              <p:nvPr/>
            </p:nvSpPr>
            <p:spPr>
              <a:xfrm>
                <a:off x="-9487149" y="-9397348"/>
                <a:ext cx="10127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10127" h="4978" extrusionOk="0">
                    <a:moveTo>
                      <a:pt x="10128" y="4979"/>
                    </a:moveTo>
                    <a:lnTo>
                      <a:pt x="0" y="0"/>
                    </a:lnTo>
                    <a:cubicBezTo>
                      <a:pt x="6140" y="1660"/>
                      <a:pt x="9131" y="4647"/>
                      <a:pt x="10128" y="4979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29"/>
              <p:cNvSpPr/>
              <p:nvPr/>
            </p:nvSpPr>
            <p:spPr>
              <a:xfrm>
                <a:off x="-10530473" y="-8127583"/>
                <a:ext cx="4980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4980" h="4978" extrusionOk="0">
                    <a:moveTo>
                      <a:pt x="0" y="4979"/>
                    </a:moveTo>
                    <a:lnTo>
                      <a:pt x="4981" y="0"/>
                    </a:lnTo>
                    <a:cubicBezTo>
                      <a:pt x="4981" y="2987"/>
                      <a:pt x="166" y="4647"/>
                      <a:pt x="0" y="4979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29"/>
              <p:cNvSpPr/>
              <p:nvPr/>
            </p:nvSpPr>
            <p:spPr>
              <a:xfrm>
                <a:off x="-9456770" y="-9387391"/>
                <a:ext cx="4976" cy="4978"/>
              </a:xfrm>
              <a:custGeom>
                <a:avLst/>
                <a:gdLst/>
                <a:ahLst/>
                <a:cxnLst/>
                <a:rect l="l" t="t" r="r" b="b"/>
                <a:pathLst>
                  <a:path w="4976" h="4978" extrusionOk="0">
                    <a:moveTo>
                      <a:pt x="4977" y="4979"/>
                    </a:moveTo>
                    <a:lnTo>
                      <a:pt x="0" y="0"/>
                    </a:lnTo>
                    <a:cubicBezTo>
                      <a:pt x="1990" y="830"/>
                      <a:pt x="3485" y="4315"/>
                      <a:pt x="4977" y="4979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29"/>
              <p:cNvSpPr/>
              <p:nvPr/>
            </p:nvSpPr>
            <p:spPr>
              <a:xfrm>
                <a:off x="-10163286" y="-7904846"/>
                <a:ext cx="366378" cy="121266"/>
              </a:xfrm>
              <a:custGeom>
                <a:avLst/>
                <a:gdLst/>
                <a:ahLst/>
                <a:cxnLst/>
                <a:rect l="l" t="t" r="r" b="b"/>
                <a:pathLst>
                  <a:path w="366378" h="121266" extrusionOk="0">
                    <a:moveTo>
                      <a:pt x="145928" y="480"/>
                    </a:moveTo>
                    <a:cubicBezTo>
                      <a:pt x="218801" y="-4333"/>
                      <a:pt x="358245" y="26536"/>
                      <a:pt x="366379" y="114661"/>
                    </a:cubicBezTo>
                    <a:cubicBezTo>
                      <a:pt x="352600" y="142709"/>
                      <a:pt x="264784" y="72839"/>
                      <a:pt x="239551" y="65039"/>
                    </a:cubicBezTo>
                    <a:cubicBezTo>
                      <a:pt x="199878" y="52758"/>
                      <a:pt x="156550" y="50269"/>
                      <a:pt x="114883" y="54916"/>
                    </a:cubicBezTo>
                    <a:cubicBezTo>
                      <a:pt x="73217" y="59562"/>
                      <a:pt x="43336" y="84457"/>
                      <a:pt x="5819" y="81967"/>
                    </a:cubicBezTo>
                    <a:cubicBezTo>
                      <a:pt x="-30202" y="27532"/>
                      <a:pt x="111398" y="2638"/>
                      <a:pt x="145928" y="314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29"/>
              <p:cNvSpPr/>
              <p:nvPr/>
            </p:nvSpPr>
            <p:spPr>
              <a:xfrm>
                <a:off x="-9957097" y="-8465802"/>
                <a:ext cx="148928" cy="269643"/>
              </a:xfrm>
              <a:custGeom>
                <a:avLst/>
                <a:gdLst/>
                <a:ahLst/>
                <a:cxnLst/>
                <a:rect l="l" t="t" r="r" b="b"/>
                <a:pathLst>
                  <a:path w="148928" h="269643" extrusionOk="0">
                    <a:moveTo>
                      <a:pt x="102088" y="217234"/>
                    </a:moveTo>
                    <a:lnTo>
                      <a:pt x="102088" y="8123"/>
                    </a:lnTo>
                    <a:cubicBezTo>
                      <a:pt x="102088" y="1651"/>
                      <a:pt x="122174" y="-2166"/>
                      <a:pt x="128979" y="1319"/>
                    </a:cubicBezTo>
                    <a:cubicBezTo>
                      <a:pt x="152550" y="10447"/>
                      <a:pt x="153380" y="215906"/>
                      <a:pt x="141096" y="243622"/>
                    </a:cubicBezTo>
                    <a:cubicBezTo>
                      <a:pt x="103746" y="327432"/>
                      <a:pt x="-131644" y="178565"/>
                      <a:pt x="102255" y="217234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29"/>
              <p:cNvSpPr/>
              <p:nvPr/>
            </p:nvSpPr>
            <p:spPr>
              <a:xfrm>
                <a:off x="-10198906" y="-8913067"/>
                <a:ext cx="217484" cy="116836"/>
              </a:xfrm>
              <a:custGeom>
                <a:avLst/>
                <a:gdLst/>
                <a:ahLst/>
                <a:cxnLst/>
                <a:rect l="l" t="t" r="r" b="b"/>
                <a:pathLst>
                  <a:path w="217484" h="116836" extrusionOk="0">
                    <a:moveTo>
                      <a:pt x="156315" y="821"/>
                    </a:moveTo>
                    <a:cubicBezTo>
                      <a:pt x="175569" y="-506"/>
                      <a:pt x="211923" y="-3493"/>
                      <a:pt x="217070" y="23226"/>
                    </a:cubicBezTo>
                    <a:cubicBezTo>
                      <a:pt x="223712" y="57248"/>
                      <a:pt x="148679" y="56418"/>
                      <a:pt x="122117" y="67538"/>
                    </a:cubicBezTo>
                    <a:cubicBezTo>
                      <a:pt x="99872" y="76831"/>
                      <a:pt x="17868" y="136245"/>
                      <a:pt x="3594" y="110356"/>
                    </a:cubicBezTo>
                    <a:cubicBezTo>
                      <a:pt x="-24298" y="59572"/>
                      <a:pt x="118133" y="3643"/>
                      <a:pt x="156148" y="988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29"/>
              <p:cNvSpPr/>
              <p:nvPr/>
            </p:nvSpPr>
            <p:spPr>
              <a:xfrm>
                <a:off x="-9678825" y="-8834176"/>
                <a:ext cx="140490" cy="149466"/>
              </a:xfrm>
              <a:custGeom>
                <a:avLst/>
                <a:gdLst/>
                <a:ahLst/>
                <a:cxnLst/>
                <a:rect l="l" t="t" r="r" b="b"/>
                <a:pathLst>
                  <a:path w="140490" h="149466" extrusionOk="0">
                    <a:moveTo>
                      <a:pt x="58709" y="73453"/>
                    </a:moveTo>
                    <a:cubicBezTo>
                      <a:pt x="36297" y="48891"/>
                      <a:pt x="-19644" y="38601"/>
                      <a:pt x="7080" y="5575"/>
                    </a:cubicBezTo>
                    <a:cubicBezTo>
                      <a:pt x="64853" y="-28447"/>
                      <a:pt x="173248" y="102662"/>
                      <a:pt x="130921" y="144484"/>
                    </a:cubicBezTo>
                    <a:cubicBezTo>
                      <a:pt x="105356" y="169710"/>
                      <a:pt x="75475" y="91874"/>
                      <a:pt x="58709" y="73453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29"/>
              <p:cNvSpPr/>
              <p:nvPr/>
            </p:nvSpPr>
            <p:spPr>
              <a:xfrm>
                <a:off x="-9735570" y="-8611087"/>
                <a:ext cx="77825" cy="128091"/>
              </a:xfrm>
              <a:custGeom>
                <a:avLst/>
                <a:gdLst/>
                <a:ahLst/>
                <a:cxnLst/>
                <a:rect l="l" t="t" r="r" b="b"/>
                <a:pathLst>
                  <a:path w="77825" h="128091" extrusionOk="0">
                    <a:moveTo>
                      <a:pt x="55524" y="114076"/>
                    </a:moveTo>
                    <a:cubicBezTo>
                      <a:pt x="-10212" y="176643"/>
                      <a:pt x="-20502" y="10018"/>
                      <a:pt x="40420" y="558"/>
                    </a:cubicBezTo>
                    <a:cubicBezTo>
                      <a:pt x="98022" y="-8404"/>
                      <a:pt x="77438" y="93165"/>
                      <a:pt x="55524" y="114076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29"/>
              <p:cNvSpPr/>
              <p:nvPr/>
            </p:nvSpPr>
            <p:spPr>
              <a:xfrm>
                <a:off x="-10183292" y="-8650360"/>
                <a:ext cx="75825" cy="129992"/>
              </a:xfrm>
              <a:custGeom>
                <a:avLst/>
                <a:gdLst/>
                <a:ahLst/>
                <a:cxnLst/>
                <a:rect l="l" t="t" r="r" b="b"/>
                <a:pathLst>
                  <a:path w="75825" h="129992" extrusionOk="0">
                    <a:moveTo>
                      <a:pt x="44419" y="1"/>
                    </a:moveTo>
                    <a:cubicBezTo>
                      <a:pt x="105008" y="-496"/>
                      <a:pt x="65668" y="132770"/>
                      <a:pt x="28816" y="129949"/>
                    </a:cubicBezTo>
                    <a:cubicBezTo>
                      <a:pt x="-21151" y="115842"/>
                      <a:pt x="264" y="333"/>
                      <a:pt x="44419" y="1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29"/>
              <p:cNvSpPr/>
              <p:nvPr/>
            </p:nvSpPr>
            <p:spPr>
              <a:xfrm>
                <a:off x="-9283022" y="-8544454"/>
                <a:ext cx="92426" cy="136249"/>
              </a:xfrm>
              <a:custGeom>
                <a:avLst/>
                <a:gdLst/>
                <a:ahLst/>
                <a:cxnLst/>
                <a:rect l="l" t="t" r="r" b="b"/>
                <a:pathLst>
                  <a:path w="92426" h="136249" extrusionOk="0">
                    <a:moveTo>
                      <a:pt x="88204" y="134572"/>
                    </a:moveTo>
                    <a:cubicBezTo>
                      <a:pt x="68447" y="147185"/>
                      <a:pt x="50687" y="84950"/>
                      <a:pt x="42055" y="72503"/>
                    </a:cubicBezTo>
                    <a:cubicBezTo>
                      <a:pt x="29106" y="53749"/>
                      <a:pt x="-18372" y="20723"/>
                      <a:pt x="7691" y="808"/>
                    </a:cubicBezTo>
                    <a:cubicBezTo>
                      <a:pt x="35745" y="-11473"/>
                      <a:pt x="110944" y="120134"/>
                      <a:pt x="88204" y="134572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29"/>
              <p:cNvSpPr/>
              <p:nvPr/>
            </p:nvSpPr>
            <p:spPr>
              <a:xfrm>
                <a:off x="-9184596" y="-8328930"/>
                <a:ext cx="59614" cy="125503"/>
              </a:xfrm>
              <a:custGeom>
                <a:avLst/>
                <a:gdLst/>
                <a:ahLst/>
                <a:cxnLst/>
                <a:rect l="l" t="t" r="r" b="b"/>
                <a:pathLst>
                  <a:path w="59614" h="125503" extrusionOk="0">
                    <a:moveTo>
                      <a:pt x="8535" y="203"/>
                    </a:moveTo>
                    <a:cubicBezTo>
                      <a:pt x="36588" y="-5439"/>
                      <a:pt x="81079" y="108078"/>
                      <a:pt x="47713" y="125504"/>
                    </a:cubicBezTo>
                    <a:cubicBezTo>
                      <a:pt x="39907" y="105091"/>
                      <a:pt x="-22344" y="6344"/>
                      <a:pt x="8535" y="203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29"/>
              <p:cNvSpPr/>
              <p:nvPr/>
            </p:nvSpPr>
            <p:spPr>
              <a:xfrm>
                <a:off x="-9086434" y="-8110202"/>
                <a:ext cx="53288" cy="68419"/>
              </a:xfrm>
              <a:custGeom>
                <a:avLst/>
                <a:gdLst/>
                <a:ahLst/>
                <a:cxnLst/>
                <a:rect l="l" t="t" r="r" b="b"/>
                <a:pathLst>
                  <a:path w="53288" h="68419" extrusionOk="0">
                    <a:moveTo>
                      <a:pt x="2504" y="2701"/>
                    </a:moveTo>
                    <a:cubicBezTo>
                      <a:pt x="18440" y="-14725"/>
                      <a:pt x="73886" y="57468"/>
                      <a:pt x="45168" y="68089"/>
                    </a:cubicBezTo>
                    <a:cubicBezTo>
                      <a:pt x="31388" y="73234"/>
                      <a:pt x="-10611" y="16808"/>
                      <a:pt x="2504" y="2701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29"/>
              <p:cNvSpPr/>
              <p:nvPr/>
            </p:nvSpPr>
            <p:spPr>
              <a:xfrm>
                <a:off x="-10645484" y="-8367281"/>
                <a:ext cx="98993" cy="145473"/>
              </a:xfrm>
              <a:custGeom>
                <a:avLst/>
                <a:gdLst/>
                <a:ahLst/>
                <a:cxnLst/>
                <a:rect l="l" t="t" r="r" b="b"/>
                <a:pathLst>
                  <a:path w="98993" h="145473" extrusionOk="0">
                    <a:moveTo>
                      <a:pt x="29355" y="118713"/>
                    </a:moveTo>
                    <a:cubicBezTo>
                      <a:pt x="57907" y="86683"/>
                      <a:pt x="36492" y="88343"/>
                      <a:pt x="24374" y="63283"/>
                    </a:cubicBezTo>
                    <a:cubicBezTo>
                      <a:pt x="15077" y="44031"/>
                      <a:pt x="-16295" y="15154"/>
                      <a:pt x="10761" y="1379"/>
                    </a:cubicBezTo>
                    <a:cubicBezTo>
                      <a:pt x="43467" y="-15549"/>
                      <a:pt x="147713" y="128671"/>
                      <a:pt x="72019" y="143939"/>
                    </a:cubicBezTo>
                    <a:cubicBezTo>
                      <a:pt x="36991" y="150910"/>
                      <a:pt x="41639" y="132654"/>
                      <a:pt x="29521" y="118879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29"/>
              <p:cNvSpPr/>
              <p:nvPr/>
            </p:nvSpPr>
            <p:spPr>
              <a:xfrm>
                <a:off x="-10637046" y="-8303999"/>
                <a:ext cx="35208" cy="55430"/>
              </a:xfrm>
              <a:custGeom>
                <a:avLst/>
                <a:gdLst/>
                <a:ahLst/>
                <a:cxnLst/>
                <a:rect l="l" t="t" r="r" b="b"/>
                <a:pathLst>
                  <a:path w="35208" h="55430" extrusionOk="0">
                    <a:moveTo>
                      <a:pt x="15936" y="0"/>
                    </a:moveTo>
                    <a:cubicBezTo>
                      <a:pt x="28220" y="25060"/>
                      <a:pt x="49635" y="23400"/>
                      <a:pt x="20917" y="55431"/>
                    </a:cubicBezTo>
                    <a:cubicBezTo>
                      <a:pt x="5148" y="37507"/>
                      <a:pt x="-14439" y="18588"/>
                      <a:pt x="15936" y="0"/>
                    </a:cubicBezTo>
                    <a:close/>
                  </a:path>
                </a:pathLst>
              </a:custGeom>
              <a:solidFill>
                <a:srgbClr val="BCC7D1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29"/>
              <p:cNvSpPr/>
              <p:nvPr/>
            </p:nvSpPr>
            <p:spPr>
              <a:xfrm>
                <a:off x="-11415097" y="-9488394"/>
                <a:ext cx="3082788" cy="4109062"/>
              </a:xfrm>
              <a:custGeom>
                <a:avLst/>
                <a:gdLst/>
                <a:ahLst/>
                <a:cxnLst/>
                <a:rect l="l" t="t" r="r" b="b"/>
                <a:pathLst>
                  <a:path w="3082788" h="4109062" extrusionOk="0">
                    <a:moveTo>
                      <a:pt x="1015767" y="347953"/>
                    </a:moveTo>
                    <a:cubicBezTo>
                      <a:pt x="992192" y="310114"/>
                      <a:pt x="1046309" y="226138"/>
                      <a:pt x="1076190" y="199252"/>
                    </a:cubicBezTo>
                    <a:cubicBezTo>
                      <a:pt x="1101755" y="176017"/>
                      <a:pt x="1192890" y="123408"/>
                      <a:pt x="1193721" y="185311"/>
                    </a:cubicBezTo>
                    <a:cubicBezTo>
                      <a:pt x="1139272" y="212031"/>
                      <a:pt x="1092624" y="230784"/>
                      <a:pt x="1068721" y="292522"/>
                    </a:cubicBezTo>
                    <a:cubicBezTo>
                      <a:pt x="1091299" y="277917"/>
                      <a:pt x="1112215" y="256011"/>
                      <a:pt x="1136950" y="244891"/>
                    </a:cubicBezTo>
                    <a:cubicBezTo>
                      <a:pt x="1158194" y="235431"/>
                      <a:pt x="1364372" y="165728"/>
                      <a:pt x="1378812" y="164068"/>
                    </a:cubicBezTo>
                    <a:cubicBezTo>
                      <a:pt x="1397406" y="162077"/>
                      <a:pt x="1408360" y="175022"/>
                      <a:pt x="1403213" y="193277"/>
                    </a:cubicBezTo>
                    <a:cubicBezTo>
                      <a:pt x="1388607" y="243729"/>
                      <a:pt x="1126157" y="261819"/>
                      <a:pt x="1096608" y="337995"/>
                    </a:cubicBezTo>
                    <a:cubicBezTo>
                      <a:pt x="1250492" y="252194"/>
                      <a:pt x="1454177" y="317416"/>
                      <a:pt x="1428778" y="73952"/>
                    </a:cubicBezTo>
                    <a:cubicBezTo>
                      <a:pt x="1426955" y="56858"/>
                      <a:pt x="1382463" y="-20646"/>
                      <a:pt x="1437079" y="5244"/>
                    </a:cubicBezTo>
                    <a:cubicBezTo>
                      <a:pt x="1469282" y="20512"/>
                      <a:pt x="1479410" y="109799"/>
                      <a:pt x="1474595" y="141498"/>
                    </a:cubicBezTo>
                    <a:cubicBezTo>
                      <a:pt x="1544315" y="116603"/>
                      <a:pt x="1441062" y="52211"/>
                      <a:pt x="1493189" y="31632"/>
                    </a:cubicBezTo>
                    <a:cubicBezTo>
                      <a:pt x="1531038" y="28147"/>
                      <a:pt x="1526888" y="88390"/>
                      <a:pt x="1547306" y="91211"/>
                    </a:cubicBezTo>
                    <a:cubicBezTo>
                      <a:pt x="1552948" y="92041"/>
                      <a:pt x="1628812" y="48394"/>
                      <a:pt x="1649894" y="42253"/>
                    </a:cubicBezTo>
                    <a:cubicBezTo>
                      <a:pt x="1920811" y="-37076"/>
                      <a:pt x="2170478" y="138842"/>
                      <a:pt x="2290331" y="371519"/>
                    </a:cubicBezTo>
                    <a:cubicBezTo>
                      <a:pt x="2299624" y="389609"/>
                      <a:pt x="2331333" y="490347"/>
                      <a:pt x="2336975" y="493500"/>
                    </a:cubicBezTo>
                    <a:cubicBezTo>
                      <a:pt x="2366025" y="509599"/>
                      <a:pt x="2361215" y="424627"/>
                      <a:pt x="2441889" y="507109"/>
                    </a:cubicBezTo>
                    <a:cubicBezTo>
                      <a:pt x="2452183" y="517565"/>
                      <a:pt x="2465294" y="548268"/>
                      <a:pt x="2467288" y="549761"/>
                    </a:cubicBezTo>
                    <a:cubicBezTo>
                      <a:pt x="2474591" y="554906"/>
                      <a:pt x="2481400" y="527522"/>
                      <a:pt x="2513936" y="535820"/>
                    </a:cubicBezTo>
                    <a:cubicBezTo>
                      <a:pt x="2573694" y="551255"/>
                      <a:pt x="2896073" y="1156514"/>
                      <a:pt x="2940228" y="1248290"/>
                    </a:cubicBezTo>
                    <a:cubicBezTo>
                      <a:pt x="3085812" y="1551500"/>
                      <a:pt x="3145408" y="1641119"/>
                      <a:pt x="2995674" y="1967398"/>
                    </a:cubicBezTo>
                    <a:cubicBezTo>
                      <a:pt x="2881628" y="2215841"/>
                      <a:pt x="2685413" y="2428603"/>
                      <a:pt x="2499824" y="2620620"/>
                    </a:cubicBezTo>
                    <a:cubicBezTo>
                      <a:pt x="2479904" y="2641199"/>
                      <a:pt x="2370840" y="2766499"/>
                      <a:pt x="2361215" y="2769818"/>
                    </a:cubicBezTo>
                    <a:cubicBezTo>
                      <a:pt x="2350090" y="2773469"/>
                      <a:pt x="2344116" y="2760027"/>
                      <a:pt x="2339301" y="2762350"/>
                    </a:cubicBezTo>
                    <a:cubicBezTo>
                      <a:pt x="2321205" y="2770980"/>
                      <a:pt x="2289168" y="2807491"/>
                      <a:pt x="2283024" y="2827241"/>
                    </a:cubicBezTo>
                    <a:cubicBezTo>
                      <a:pt x="2261115" y="3111531"/>
                      <a:pt x="2253313" y="3398145"/>
                      <a:pt x="2214301" y="3680777"/>
                    </a:cubicBezTo>
                    <a:cubicBezTo>
                      <a:pt x="2204339" y="3752638"/>
                      <a:pt x="2199529" y="3852878"/>
                      <a:pt x="2159686" y="3910798"/>
                    </a:cubicBezTo>
                    <a:lnTo>
                      <a:pt x="2154373" y="3822507"/>
                    </a:lnTo>
                    <a:lnTo>
                      <a:pt x="2240531" y="2844832"/>
                    </a:lnTo>
                    <a:cubicBezTo>
                      <a:pt x="2244515" y="2828402"/>
                      <a:pt x="2227914" y="2830892"/>
                      <a:pt x="2214966" y="2827407"/>
                    </a:cubicBezTo>
                    <a:cubicBezTo>
                      <a:pt x="2174130" y="3225048"/>
                      <a:pt x="2139600" y="3623520"/>
                      <a:pt x="2078346" y="4018507"/>
                    </a:cubicBezTo>
                    <a:cubicBezTo>
                      <a:pt x="2040830" y="4094019"/>
                      <a:pt x="2002649" y="3993945"/>
                      <a:pt x="1995844" y="3996434"/>
                    </a:cubicBezTo>
                    <a:cubicBezTo>
                      <a:pt x="1981566" y="4044397"/>
                      <a:pt x="1949695" y="4023154"/>
                      <a:pt x="1940730" y="4027469"/>
                    </a:cubicBezTo>
                    <a:cubicBezTo>
                      <a:pt x="1931101" y="4032116"/>
                      <a:pt x="1929775" y="4048878"/>
                      <a:pt x="1912843" y="4054521"/>
                    </a:cubicBezTo>
                    <a:cubicBezTo>
                      <a:pt x="1881300" y="4065142"/>
                      <a:pt x="1839135" y="4048712"/>
                      <a:pt x="1805436" y="4060993"/>
                    </a:cubicBezTo>
                    <a:cubicBezTo>
                      <a:pt x="1780041" y="4054023"/>
                      <a:pt x="1777881" y="3987970"/>
                      <a:pt x="1766262" y="3966229"/>
                    </a:cubicBezTo>
                    <a:cubicBezTo>
                      <a:pt x="1738208" y="4050703"/>
                      <a:pt x="1732729" y="3959093"/>
                      <a:pt x="1720944" y="3925901"/>
                    </a:cubicBezTo>
                    <a:cubicBezTo>
                      <a:pt x="1753479" y="3689407"/>
                      <a:pt x="1749994" y="3282969"/>
                      <a:pt x="1746342" y="3036351"/>
                    </a:cubicBezTo>
                    <a:cubicBezTo>
                      <a:pt x="1744681" y="2918519"/>
                      <a:pt x="1738208" y="2781934"/>
                      <a:pt x="1730901" y="2663769"/>
                    </a:cubicBezTo>
                    <a:cubicBezTo>
                      <a:pt x="1726751" y="2596389"/>
                      <a:pt x="1720279" y="2525690"/>
                      <a:pt x="1705835" y="2459638"/>
                    </a:cubicBezTo>
                    <a:cubicBezTo>
                      <a:pt x="1704510" y="2453497"/>
                      <a:pt x="1710483" y="2438726"/>
                      <a:pt x="1700858" y="2439556"/>
                    </a:cubicBezTo>
                    <a:cubicBezTo>
                      <a:pt x="1697867" y="2512247"/>
                      <a:pt x="1673631" y="2656135"/>
                      <a:pt x="1599927" y="2525192"/>
                    </a:cubicBezTo>
                    <a:cubicBezTo>
                      <a:pt x="1561912" y="2563695"/>
                      <a:pt x="1592126" y="2570334"/>
                      <a:pt x="1588640" y="2617134"/>
                    </a:cubicBezTo>
                    <a:cubicBezTo>
                      <a:pt x="1582496" y="2698123"/>
                      <a:pt x="1549628" y="2752724"/>
                      <a:pt x="1519415" y="2817449"/>
                    </a:cubicBezTo>
                    <a:cubicBezTo>
                      <a:pt x="1500160" y="2818445"/>
                      <a:pt x="1499163" y="2812802"/>
                      <a:pt x="1499495" y="2795542"/>
                    </a:cubicBezTo>
                    <a:cubicBezTo>
                      <a:pt x="1499994" y="2769487"/>
                      <a:pt x="1553778" y="2610164"/>
                      <a:pt x="1544481" y="2600870"/>
                    </a:cubicBezTo>
                    <a:cubicBezTo>
                      <a:pt x="1479742" y="2611658"/>
                      <a:pt x="1390929" y="2628586"/>
                      <a:pt x="1332829" y="2600870"/>
                    </a:cubicBezTo>
                    <a:cubicBezTo>
                      <a:pt x="1337976" y="2627258"/>
                      <a:pt x="1364372" y="2820270"/>
                      <a:pt x="1373336" y="2827241"/>
                    </a:cubicBezTo>
                    <a:cubicBezTo>
                      <a:pt x="1385953" y="2837032"/>
                      <a:pt x="1458826" y="2808653"/>
                      <a:pt x="1463973" y="2849977"/>
                    </a:cubicBezTo>
                    <a:cubicBezTo>
                      <a:pt x="1465963" y="2865412"/>
                      <a:pt x="1460982" y="3025066"/>
                      <a:pt x="1423631" y="2998844"/>
                    </a:cubicBezTo>
                    <a:cubicBezTo>
                      <a:pt x="1395246" y="2978763"/>
                      <a:pt x="1440896" y="2855122"/>
                      <a:pt x="1398237" y="2867901"/>
                    </a:cubicBezTo>
                    <a:cubicBezTo>
                      <a:pt x="1389106" y="3048467"/>
                      <a:pt x="1378313" y="3229364"/>
                      <a:pt x="1357068" y="3408933"/>
                    </a:cubicBezTo>
                    <a:cubicBezTo>
                      <a:pt x="1347273" y="3491416"/>
                      <a:pt x="1329676" y="3582196"/>
                      <a:pt x="1317890" y="3657708"/>
                    </a:cubicBezTo>
                    <a:cubicBezTo>
                      <a:pt x="1309424" y="3712475"/>
                      <a:pt x="1272904" y="3852048"/>
                      <a:pt x="1272240" y="3890883"/>
                    </a:cubicBezTo>
                    <a:cubicBezTo>
                      <a:pt x="1247838" y="3876113"/>
                      <a:pt x="1244851" y="3925901"/>
                      <a:pt x="1229410" y="3936190"/>
                    </a:cubicBezTo>
                    <a:cubicBezTo>
                      <a:pt x="1225094" y="3935693"/>
                      <a:pt x="1226589" y="3906816"/>
                      <a:pt x="1226921" y="3901007"/>
                    </a:cubicBezTo>
                    <a:cubicBezTo>
                      <a:pt x="1246010" y="3582362"/>
                      <a:pt x="1357895" y="3226874"/>
                      <a:pt x="1353081" y="2895949"/>
                    </a:cubicBezTo>
                    <a:cubicBezTo>
                      <a:pt x="1352254" y="2840352"/>
                      <a:pt x="1337976" y="2864416"/>
                      <a:pt x="1331171" y="2836867"/>
                    </a:cubicBezTo>
                    <a:cubicBezTo>
                      <a:pt x="1313574" y="2765835"/>
                      <a:pt x="1304609" y="2678374"/>
                      <a:pt x="1282368" y="2610994"/>
                    </a:cubicBezTo>
                    <a:cubicBezTo>
                      <a:pt x="1279377" y="2601866"/>
                      <a:pt x="1285022" y="2588755"/>
                      <a:pt x="1269751" y="2580955"/>
                    </a:cubicBezTo>
                    <a:cubicBezTo>
                      <a:pt x="1234225" y="2614147"/>
                      <a:pt x="1232068" y="2644186"/>
                      <a:pt x="1206670" y="2590913"/>
                    </a:cubicBezTo>
                    <a:cubicBezTo>
                      <a:pt x="1169652" y="2513077"/>
                      <a:pt x="1110886" y="2443705"/>
                      <a:pt x="1068056" y="2369355"/>
                    </a:cubicBezTo>
                    <a:cubicBezTo>
                      <a:pt x="1064072" y="2369355"/>
                      <a:pt x="1054115" y="2386283"/>
                      <a:pt x="1050459" y="2389436"/>
                    </a:cubicBezTo>
                    <a:cubicBezTo>
                      <a:pt x="1044818" y="2394249"/>
                      <a:pt x="1013773" y="2422463"/>
                      <a:pt x="1012776" y="2424786"/>
                    </a:cubicBezTo>
                    <a:cubicBezTo>
                      <a:pt x="998669" y="2460135"/>
                      <a:pt x="1041332" y="2704761"/>
                      <a:pt x="1045648" y="2764674"/>
                    </a:cubicBezTo>
                    <a:cubicBezTo>
                      <a:pt x="1064405" y="3021580"/>
                      <a:pt x="1057600" y="3279152"/>
                      <a:pt x="1070549" y="3535893"/>
                    </a:cubicBezTo>
                    <a:cubicBezTo>
                      <a:pt x="1076190" y="3649079"/>
                      <a:pt x="1101091" y="3765085"/>
                      <a:pt x="1093289" y="3875780"/>
                    </a:cubicBezTo>
                    <a:cubicBezTo>
                      <a:pt x="1059590" y="3884576"/>
                      <a:pt x="1027885" y="3567426"/>
                      <a:pt x="1025393" y="3540540"/>
                    </a:cubicBezTo>
                    <a:cubicBezTo>
                      <a:pt x="1005639" y="3322800"/>
                      <a:pt x="1013607" y="3103233"/>
                      <a:pt x="1000326" y="2885493"/>
                    </a:cubicBezTo>
                    <a:cubicBezTo>
                      <a:pt x="989372" y="2706089"/>
                      <a:pt x="953018" y="2527847"/>
                      <a:pt x="959823" y="2349108"/>
                    </a:cubicBezTo>
                    <a:cubicBezTo>
                      <a:pt x="950363" y="2352759"/>
                      <a:pt x="945549" y="2365704"/>
                      <a:pt x="942392" y="2374500"/>
                    </a:cubicBezTo>
                    <a:cubicBezTo>
                      <a:pt x="917163" y="2444535"/>
                      <a:pt x="974599" y="3141239"/>
                      <a:pt x="985221" y="3268530"/>
                    </a:cubicBezTo>
                    <a:cubicBezTo>
                      <a:pt x="1001489" y="3463866"/>
                      <a:pt x="1074367" y="3809562"/>
                      <a:pt x="1055440" y="3983987"/>
                    </a:cubicBezTo>
                    <a:cubicBezTo>
                      <a:pt x="1042491" y="4103479"/>
                      <a:pt x="1008298" y="4026473"/>
                      <a:pt x="1002652" y="4027137"/>
                    </a:cubicBezTo>
                    <a:cubicBezTo>
                      <a:pt x="992192" y="4028133"/>
                      <a:pt x="953683" y="4214341"/>
                      <a:pt x="884125" y="4021992"/>
                    </a:cubicBezTo>
                    <a:cubicBezTo>
                      <a:pt x="862049" y="4041243"/>
                      <a:pt x="847439" y="4054354"/>
                      <a:pt x="816066" y="4052695"/>
                    </a:cubicBezTo>
                    <a:cubicBezTo>
                      <a:pt x="778051" y="4050869"/>
                      <a:pt x="780540" y="4023154"/>
                      <a:pt x="778217" y="4022158"/>
                    </a:cubicBezTo>
                    <a:cubicBezTo>
                      <a:pt x="774400" y="4020333"/>
                      <a:pt x="737382" y="4031286"/>
                      <a:pt x="723104" y="4017013"/>
                    </a:cubicBezTo>
                    <a:cubicBezTo>
                      <a:pt x="724433" y="4037592"/>
                      <a:pt x="699699" y="4065474"/>
                      <a:pt x="679613" y="4067299"/>
                    </a:cubicBezTo>
                    <a:cubicBezTo>
                      <a:pt x="637614" y="4071448"/>
                      <a:pt x="641930" y="4024647"/>
                      <a:pt x="607235" y="4045061"/>
                    </a:cubicBezTo>
                    <a:lnTo>
                      <a:pt x="556769" y="3780021"/>
                    </a:lnTo>
                    <a:lnTo>
                      <a:pt x="529048" y="3956604"/>
                    </a:lnTo>
                    <a:cubicBezTo>
                      <a:pt x="512448" y="3972038"/>
                      <a:pt x="499666" y="3942995"/>
                      <a:pt x="496180" y="3946480"/>
                    </a:cubicBezTo>
                    <a:cubicBezTo>
                      <a:pt x="491365" y="3997264"/>
                      <a:pt x="476759" y="4051533"/>
                      <a:pt x="413345" y="4041741"/>
                    </a:cubicBezTo>
                    <a:cubicBezTo>
                      <a:pt x="395416" y="4038920"/>
                      <a:pt x="389276" y="4021660"/>
                      <a:pt x="387780" y="4021826"/>
                    </a:cubicBezTo>
                    <a:cubicBezTo>
                      <a:pt x="377657" y="4022656"/>
                      <a:pt x="375330" y="4032945"/>
                      <a:pt x="366698" y="4036265"/>
                    </a:cubicBezTo>
                    <a:cubicBezTo>
                      <a:pt x="360059" y="4038754"/>
                      <a:pt x="347941" y="4030290"/>
                      <a:pt x="345117" y="4031950"/>
                    </a:cubicBezTo>
                    <a:cubicBezTo>
                      <a:pt x="339143" y="4035601"/>
                      <a:pt x="334993" y="4099827"/>
                      <a:pt x="287182" y="4097836"/>
                    </a:cubicBezTo>
                    <a:cubicBezTo>
                      <a:pt x="247343" y="4096176"/>
                      <a:pt x="246845" y="4054188"/>
                      <a:pt x="244190" y="4052197"/>
                    </a:cubicBezTo>
                    <a:cubicBezTo>
                      <a:pt x="232733" y="4044065"/>
                      <a:pt x="192728" y="4121070"/>
                      <a:pt x="134129" y="4043899"/>
                    </a:cubicBezTo>
                    <a:cubicBezTo>
                      <a:pt x="126659" y="4033941"/>
                      <a:pt x="124832" y="4008051"/>
                      <a:pt x="123174" y="4006890"/>
                    </a:cubicBezTo>
                    <a:cubicBezTo>
                      <a:pt x="121180" y="4005396"/>
                      <a:pt x="96446" y="4018673"/>
                      <a:pt x="72875" y="4009379"/>
                    </a:cubicBezTo>
                    <a:cubicBezTo>
                      <a:pt x="37681" y="3995439"/>
                      <a:pt x="59428" y="3962246"/>
                      <a:pt x="19921" y="4001745"/>
                    </a:cubicBezTo>
                    <a:cubicBezTo>
                      <a:pt x="13113" y="3997098"/>
                      <a:pt x="11289" y="3990128"/>
                      <a:pt x="8464" y="3982825"/>
                    </a:cubicBezTo>
                    <a:cubicBezTo>
                      <a:pt x="-20915" y="3905488"/>
                      <a:pt x="34029" y="3524276"/>
                      <a:pt x="54115" y="3426359"/>
                    </a:cubicBezTo>
                    <a:cubicBezTo>
                      <a:pt x="180112" y="2810811"/>
                      <a:pt x="378317" y="2719366"/>
                      <a:pt x="853915" y="2374168"/>
                    </a:cubicBezTo>
                    <a:cubicBezTo>
                      <a:pt x="893920" y="2345125"/>
                      <a:pt x="883132" y="2357904"/>
                      <a:pt x="919485" y="2318737"/>
                    </a:cubicBezTo>
                    <a:cubicBezTo>
                      <a:pt x="983065" y="2250029"/>
                      <a:pt x="1024732" y="2239740"/>
                      <a:pt x="1080839" y="2165223"/>
                    </a:cubicBezTo>
                    <a:cubicBezTo>
                      <a:pt x="1088640" y="2154933"/>
                      <a:pt x="1119851" y="2131533"/>
                      <a:pt x="1121342" y="2128712"/>
                    </a:cubicBezTo>
                    <a:cubicBezTo>
                      <a:pt x="1166000" y="2037599"/>
                      <a:pt x="1076024" y="1996109"/>
                      <a:pt x="1029214" y="1929227"/>
                    </a:cubicBezTo>
                    <a:cubicBezTo>
                      <a:pt x="933925" y="1792973"/>
                      <a:pt x="889106" y="1601454"/>
                      <a:pt x="889272" y="1436821"/>
                    </a:cubicBezTo>
                    <a:cubicBezTo>
                      <a:pt x="670648" y="1460720"/>
                      <a:pt x="598768" y="1156182"/>
                      <a:pt x="738212" y="1031379"/>
                    </a:cubicBezTo>
                    <a:cubicBezTo>
                      <a:pt x="781371" y="992876"/>
                      <a:pt x="839970" y="1002502"/>
                      <a:pt x="843954" y="998519"/>
                    </a:cubicBezTo>
                    <a:cubicBezTo>
                      <a:pt x="857068" y="985408"/>
                      <a:pt x="832334" y="672904"/>
                      <a:pt x="839139" y="628260"/>
                    </a:cubicBezTo>
                    <a:cubicBezTo>
                      <a:pt x="868189" y="578804"/>
                      <a:pt x="880639" y="644525"/>
                      <a:pt x="884291" y="670913"/>
                    </a:cubicBezTo>
                    <a:cubicBezTo>
                      <a:pt x="877486" y="653487"/>
                      <a:pt x="895250" y="618635"/>
                      <a:pt x="893422" y="606686"/>
                    </a:cubicBezTo>
                    <a:cubicBezTo>
                      <a:pt x="892263" y="598719"/>
                      <a:pt x="860886" y="577809"/>
                      <a:pt x="855241" y="551255"/>
                    </a:cubicBezTo>
                    <a:cubicBezTo>
                      <a:pt x="830839" y="432759"/>
                      <a:pt x="925791" y="389941"/>
                      <a:pt x="1015269" y="358408"/>
                    </a:cubicBezTo>
                    <a:cubicBezTo>
                      <a:pt x="1022738" y="355753"/>
                      <a:pt x="1046808" y="355421"/>
                      <a:pt x="1049799" y="352600"/>
                    </a:cubicBezTo>
                    <a:cubicBezTo>
                      <a:pt x="1051456" y="350940"/>
                      <a:pt x="1058759" y="315258"/>
                      <a:pt x="1060753" y="308122"/>
                    </a:cubicBezTo>
                    <a:cubicBezTo>
                      <a:pt x="1061252" y="306297"/>
                      <a:pt x="1067558" y="303143"/>
                      <a:pt x="1065734" y="298165"/>
                    </a:cubicBezTo>
                    <a:cubicBezTo>
                      <a:pt x="1056769" y="296173"/>
                      <a:pt x="1062415" y="305633"/>
                      <a:pt x="1060753" y="308122"/>
                    </a:cubicBezTo>
                    <a:cubicBezTo>
                      <a:pt x="1048968" y="325714"/>
                      <a:pt x="1040501" y="352932"/>
                      <a:pt x="1015435" y="348451"/>
                    </a:cubicBezTo>
                    <a:close/>
                    <a:moveTo>
                      <a:pt x="1726423" y="75777"/>
                    </a:moveTo>
                    <a:cubicBezTo>
                      <a:pt x="1724761" y="75943"/>
                      <a:pt x="1722934" y="75445"/>
                      <a:pt x="1721442" y="75777"/>
                    </a:cubicBezTo>
                    <a:cubicBezTo>
                      <a:pt x="1720113" y="75943"/>
                      <a:pt x="1682430" y="72292"/>
                      <a:pt x="1696209" y="80756"/>
                    </a:cubicBezTo>
                    <a:cubicBezTo>
                      <a:pt x="1697867" y="81918"/>
                      <a:pt x="1699695" y="85237"/>
                      <a:pt x="1701190" y="85735"/>
                    </a:cubicBezTo>
                    <a:cubicBezTo>
                      <a:pt x="1733061" y="96522"/>
                      <a:pt x="1764766" y="87726"/>
                      <a:pt x="1796974" y="90714"/>
                    </a:cubicBezTo>
                    <a:cubicBezTo>
                      <a:pt x="1803612" y="91378"/>
                      <a:pt x="1810583" y="90050"/>
                      <a:pt x="1817059" y="90714"/>
                    </a:cubicBezTo>
                    <a:cubicBezTo>
                      <a:pt x="1817886" y="90714"/>
                      <a:pt x="1823366" y="94531"/>
                      <a:pt x="1832164" y="95692"/>
                    </a:cubicBezTo>
                    <a:cubicBezTo>
                      <a:pt x="1838636" y="96522"/>
                      <a:pt x="1845777" y="94863"/>
                      <a:pt x="1852250" y="95692"/>
                    </a:cubicBezTo>
                    <a:cubicBezTo>
                      <a:pt x="1852748" y="95692"/>
                      <a:pt x="1854742" y="99509"/>
                      <a:pt x="1862378" y="100671"/>
                    </a:cubicBezTo>
                    <a:cubicBezTo>
                      <a:pt x="1867026" y="101501"/>
                      <a:pt x="1873000" y="99676"/>
                      <a:pt x="1877482" y="100671"/>
                    </a:cubicBezTo>
                    <a:cubicBezTo>
                      <a:pt x="1877981" y="100671"/>
                      <a:pt x="1881134" y="103990"/>
                      <a:pt x="1887610" y="105650"/>
                    </a:cubicBezTo>
                    <a:cubicBezTo>
                      <a:pt x="1890431" y="106480"/>
                      <a:pt x="1894913" y="104820"/>
                      <a:pt x="1897734" y="105650"/>
                    </a:cubicBezTo>
                    <a:cubicBezTo>
                      <a:pt x="1898233" y="105650"/>
                      <a:pt x="1902715" y="108969"/>
                      <a:pt x="1907862" y="110629"/>
                    </a:cubicBezTo>
                    <a:cubicBezTo>
                      <a:pt x="1911680" y="111957"/>
                      <a:pt x="1919648" y="109301"/>
                      <a:pt x="1922967" y="110629"/>
                    </a:cubicBezTo>
                    <a:cubicBezTo>
                      <a:pt x="1924628" y="111293"/>
                      <a:pt x="1931433" y="114778"/>
                      <a:pt x="1933095" y="115608"/>
                    </a:cubicBezTo>
                    <a:cubicBezTo>
                      <a:pt x="1951519" y="126229"/>
                      <a:pt x="1978247" y="150792"/>
                      <a:pt x="1945545" y="160915"/>
                    </a:cubicBezTo>
                    <a:cubicBezTo>
                      <a:pt x="1906865" y="173030"/>
                      <a:pt x="1763441" y="110463"/>
                      <a:pt x="1660849" y="148302"/>
                    </a:cubicBezTo>
                    <a:cubicBezTo>
                      <a:pt x="1618850" y="163902"/>
                      <a:pt x="1539006" y="256840"/>
                      <a:pt x="1585321" y="289203"/>
                    </a:cubicBezTo>
                    <a:cubicBezTo>
                      <a:pt x="1645744" y="331357"/>
                      <a:pt x="1650060" y="256674"/>
                      <a:pt x="1671143" y="239415"/>
                    </a:cubicBezTo>
                    <a:cubicBezTo>
                      <a:pt x="1714633" y="204065"/>
                      <a:pt x="1901718" y="204729"/>
                      <a:pt x="1942886" y="241572"/>
                    </a:cubicBezTo>
                    <a:cubicBezTo>
                      <a:pt x="1980070" y="274930"/>
                      <a:pt x="1975588" y="396911"/>
                      <a:pt x="2011281" y="447861"/>
                    </a:cubicBezTo>
                    <a:cubicBezTo>
                      <a:pt x="2046637" y="498147"/>
                      <a:pt x="2122834" y="493003"/>
                      <a:pt x="2131965" y="508603"/>
                    </a:cubicBezTo>
                    <a:cubicBezTo>
                      <a:pt x="2140099" y="522544"/>
                      <a:pt x="2170973" y="664938"/>
                      <a:pt x="2179938" y="669917"/>
                    </a:cubicBezTo>
                    <a:cubicBezTo>
                      <a:pt x="2196372" y="663942"/>
                      <a:pt x="2207164" y="650333"/>
                      <a:pt x="2220113" y="639712"/>
                    </a:cubicBezTo>
                    <a:cubicBezTo>
                      <a:pt x="2234221" y="628260"/>
                      <a:pt x="2321870" y="538642"/>
                      <a:pt x="2320873" y="531339"/>
                    </a:cubicBezTo>
                    <a:cubicBezTo>
                      <a:pt x="2320375" y="528020"/>
                      <a:pt x="2301785" y="520054"/>
                      <a:pt x="2296471" y="510428"/>
                    </a:cubicBezTo>
                    <a:cubicBezTo>
                      <a:pt x="2203513" y="340817"/>
                      <a:pt x="2161846" y="197924"/>
                      <a:pt x="1963138" y="105484"/>
                    </a:cubicBezTo>
                    <a:cubicBezTo>
                      <a:pt x="1961647" y="104820"/>
                      <a:pt x="1959985" y="101335"/>
                      <a:pt x="1958161" y="100505"/>
                    </a:cubicBezTo>
                    <a:cubicBezTo>
                      <a:pt x="1949861" y="97020"/>
                      <a:pt x="1944049" y="97518"/>
                      <a:pt x="1938076" y="95527"/>
                    </a:cubicBezTo>
                    <a:cubicBezTo>
                      <a:pt x="1937079" y="95195"/>
                      <a:pt x="1934088" y="92207"/>
                      <a:pt x="1927948" y="90548"/>
                    </a:cubicBezTo>
                    <a:cubicBezTo>
                      <a:pt x="1926452" y="90050"/>
                      <a:pt x="1924462" y="90880"/>
                      <a:pt x="1922967" y="90548"/>
                    </a:cubicBezTo>
                    <a:cubicBezTo>
                      <a:pt x="1919648" y="89718"/>
                      <a:pt x="1916162" y="87062"/>
                      <a:pt x="1907862" y="85569"/>
                    </a:cubicBezTo>
                    <a:cubicBezTo>
                      <a:pt x="1904709" y="84905"/>
                      <a:pt x="1900887" y="86067"/>
                      <a:pt x="1897734" y="85569"/>
                    </a:cubicBezTo>
                    <a:cubicBezTo>
                      <a:pt x="1896903" y="85569"/>
                      <a:pt x="1892259" y="81420"/>
                      <a:pt x="1882629" y="80590"/>
                    </a:cubicBezTo>
                    <a:cubicBezTo>
                      <a:pt x="1879310" y="80258"/>
                      <a:pt x="1875825" y="80756"/>
                      <a:pt x="1872501" y="80590"/>
                    </a:cubicBezTo>
                    <a:cubicBezTo>
                      <a:pt x="1864368" y="71794"/>
                      <a:pt x="1848100" y="75611"/>
                      <a:pt x="1837145" y="75611"/>
                    </a:cubicBezTo>
                    <a:cubicBezTo>
                      <a:pt x="1833826" y="75611"/>
                      <a:pt x="1830502" y="75611"/>
                      <a:pt x="1827017" y="75611"/>
                    </a:cubicBezTo>
                    <a:cubicBezTo>
                      <a:pt x="1811082" y="66981"/>
                      <a:pt x="1784524" y="69637"/>
                      <a:pt x="1766594" y="70632"/>
                    </a:cubicBezTo>
                    <a:cubicBezTo>
                      <a:pt x="1761613" y="70964"/>
                      <a:pt x="1756466" y="70300"/>
                      <a:pt x="1751485" y="70632"/>
                    </a:cubicBezTo>
                    <a:lnTo>
                      <a:pt x="1726257" y="75611"/>
                    </a:lnTo>
                    <a:close/>
                    <a:moveTo>
                      <a:pt x="1680935" y="85901"/>
                    </a:moveTo>
                    <a:cubicBezTo>
                      <a:pt x="1666993" y="76109"/>
                      <a:pt x="1560583" y="126561"/>
                      <a:pt x="1572539" y="141332"/>
                    </a:cubicBezTo>
                    <a:lnTo>
                      <a:pt x="1686082" y="90880"/>
                    </a:lnTo>
                    <a:lnTo>
                      <a:pt x="1681101" y="85901"/>
                    </a:lnTo>
                    <a:close/>
                    <a:moveTo>
                      <a:pt x="1454177" y="368034"/>
                    </a:moveTo>
                    <a:cubicBezTo>
                      <a:pt x="1541162" y="325216"/>
                      <a:pt x="1531533" y="234602"/>
                      <a:pt x="1539671" y="151455"/>
                    </a:cubicBezTo>
                    <a:lnTo>
                      <a:pt x="1454177" y="368034"/>
                    </a:lnTo>
                    <a:close/>
                    <a:moveTo>
                      <a:pt x="1494515" y="156434"/>
                    </a:moveTo>
                    <a:cubicBezTo>
                      <a:pt x="1467292" y="130212"/>
                      <a:pt x="1441727" y="274100"/>
                      <a:pt x="1423964" y="287377"/>
                    </a:cubicBezTo>
                    <a:cubicBezTo>
                      <a:pt x="1446043" y="283394"/>
                      <a:pt x="1499828" y="161579"/>
                      <a:pt x="1494515" y="156434"/>
                    </a:cubicBezTo>
                    <a:close/>
                    <a:moveTo>
                      <a:pt x="1786846" y="262151"/>
                    </a:moveTo>
                    <a:cubicBezTo>
                      <a:pt x="1780207" y="263313"/>
                      <a:pt x="1759125" y="260160"/>
                      <a:pt x="1756632" y="262151"/>
                    </a:cubicBezTo>
                    <a:cubicBezTo>
                      <a:pt x="1752981" y="265304"/>
                      <a:pt x="1742358" y="326212"/>
                      <a:pt x="1725260" y="354259"/>
                    </a:cubicBezTo>
                    <a:cubicBezTo>
                      <a:pt x="1703180" y="390439"/>
                      <a:pt x="1666162" y="413341"/>
                      <a:pt x="1643090" y="448359"/>
                    </a:cubicBezTo>
                    <a:cubicBezTo>
                      <a:pt x="1685417" y="448857"/>
                      <a:pt x="1811746" y="286049"/>
                      <a:pt x="1786846" y="261985"/>
                    </a:cubicBezTo>
                    <a:close/>
                    <a:moveTo>
                      <a:pt x="1845944" y="268624"/>
                    </a:moveTo>
                    <a:cubicBezTo>
                      <a:pt x="1843783" y="265470"/>
                      <a:pt x="1829011" y="259993"/>
                      <a:pt x="1827183" y="262317"/>
                    </a:cubicBezTo>
                    <a:cubicBezTo>
                      <a:pt x="1840464" y="304139"/>
                      <a:pt x="1815065" y="345795"/>
                      <a:pt x="1812079" y="388281"/>
                    </a:cubicBezTo>
                    <a:cubicBezTo>
                      <a:pt x="1850924" y="387119"/>
                      <a:pt x="1862710" y="292190"/>
                      <a:pt x="1846110" y="268790"/>
                    </a:cubicBezTo>
                    <a:close/>
                    <a:moveTo>
                      <a:pt x="1721276" y="267296"/>
                    </a:moveTo>
                    <a:cubicBezTo>
                      <a:pt x="1672634" y="259662"/>
                      <a:pt x="1700193" y="281900"/>
                      <a:pt x="1686414" y="310446"/>
                    </a:cubicBezTo>
                    <a:cubicBezTo>
                      <a:pt x="1665830" y="353264"/>
                      <a:pt x="1632297" y="338659"/>
                      <a:pt x="1615531" y="350442"/>
                    </a:cubicBezTo>
                    <a:cubicBezTo>
                      <a:pt x="1598764" y="362225"/>
                      <a:pt x="1586148" y="385792"/>
                      <a:pt x="1561580" y="402222"/>
                    </a:cubicBezTo>
                    <a:cubicBezTo>
                      <a:pt x="1523897" y="427448"/>
                      <a:pt x="1484391" y="450351"/>
                      <a:pt x="1444053" y="471096"/>
                    </a:cubicBezTo>
                    <a:cubicBezTo>
                      <a:pt x="1559590" y="471925"/>
                      <a:pt x="1681931" y="373511"/>
                      <a:pt x="1721276" y="267130"/>
                    </a:cubicBezTo>
                    <a:close/>
                    <a:moveTo>
                      <a:pt x="1917325" y="267794"/>
                    </a:moveTo>
                    <a:cubicBezTo>
                      <a:pt x="1874495" y="237257"/>
                      <a:pt x="1900559" y="319905"/>
                      <a:pt x="1897734" y="345298"/>
                    </a:cubicBezTo>
                    <a:cubicBezTo>
                      <a:pt x="1890597" y="408031"/>
                      <a:pt x="1831167" y="443712"/>
                      <a:pt x="1786846" y="478730"/>
                    </a:cubicBezTo>
                    <a:cubicBezTo>
                      <a:pt x="1851087" y="476074"/>
                      <a:pt x="1932596" y="412843"/>
                      <a:pt x="1933427" y="345298"/>
                    </a:cubicBezTo>
                    <a:cubicBezTo>
                      <a:pt x="1933427" y="336004"/>
                      <a:pt x="1920478" y="270117"/>
                      <a:pt x="1917325" y="267794"/>
                    </a:cubicBezTo>
                    <a:close/>
                    <a:moveTo>
                      <a:pt x="1146741" y="383137"/>
                    </a:moveTo>
                    <a:lnTo>
                      <a:pt x="1338142" y="304969"/>
                    </a:lnTo>
                    <a:cubicBezTo>
                      <a:pt x="1325526" y="319574"/>
                      <a:pt x="1114538" y="350608"/>
                      <a:pt x="1146741" y="383137"/>
                    </a:cubicBezTo>
                    <a:close/>
                    <a:moveTo>
                      <a:pt x="1428945" y="322727"/>
                    </a:moveTo>
                    <a:cubicBezTo>
                      <a:pt x="1384623" y="299160"/>
                      <a:pt x="1356570" y="346293"/>
                      <a:pt x="1316395" y="368864"/>
                    </a:cubicBezTo>
                    <a:cubicBezTo>
                      <a:pt x="1289837" y="383800"/>
                      <a:pt x="1262112" y="394256"/>
                      <a:pt x="1232401" y="400728"/>
                    </a:cubicBezTo>
                    <a:cubicBezTo>
                      <a:pt x="1233228" y="431597"/>
                      <a:pt x="1420312" y="351272"/>
                      <a:pt x="1428945" y="322727"/>
                    </a:cubicBezTo>
                    <a:close/>
                    <a:moveTo>
                      <a:pt x="1575193" y="332851"/>
                    </a:moveTo>
                    <a:cubicBezTo>
                      <a:pt x="1534191" y="294679"/>
                      <a:pt x="1530872" y="361230"/>
                      <a:pt x="1499662" y="385626"/>
                    </a:cubicBezTo>
                    <a:lnTo>
                      <a:pt x="1575193" y="332851"/>
                    </a:lnTo>
                    <a:close/>
                    <a:moveTo>
                      <a:pt x="899732" y="509101"/>
                    </a:moveTo>
                    <a:cubicBezTo>
                      <a:pt x="966798" y="453670"/>
                      <a:pt x="1035188" y="414337"/>
                      <a:pt x="1121342" y="395750"/>
                    </a:cubicBezTo>
                    <a:cubicBezTo>
                      <a:pt x="1044319" y="380979"/>
                      <a:pt x="910687" y="414337"/>
                      <a:pt x="899732" y="509101"/>
                    </a:cubicBezTo>
                    <a:close/>
                    <a:moveTo>
                      <a:pt x="1383626" y="403384"/>
                    </a:moveTo>
                    <a:lnTo>
                      <a:pt x="1302952" y="443546"/>
                    </a:lnTo>
                    <a:cubicBezTo>
                      <a:pt x="1334158" y="446865"/>
                      <a:pt x="1366195" y="429605"/>
                      <a:pt x="1383626" y="403384"/>
                    </a:cubicBezTo>
                    <a:close/>
                    <a:moveTo>
                      <a:pt x="1156869" y="433589"/>
                    </a:moveTo>
                    <a:cubicBezTo>
                      <a:pt x="1108065" y="438401"/>
                      <a:pt x="1049632" y="444542"/>
                      <a:pt x="1015767" y="483875"/>
                    </a:cubicBezTo>
                    <a:cubicBezTo>
                      <a:pt x="1045316" y="479228"/>
                      <a:pt x="1078184" y="471096"/>
                      <a:pt x="1106238" y="460972"/>
                    </a:cubicBezTo>
                    <a:cubicBezTo>
                      <a:pt x="1118854" y="456491"/>
                      <a:pt x="1153878" y="448027"/>
                      <a:pt x="1156869" y="433589"/>
                    </a:cubicBezTo>
                    <a:close/>
                    <a:moveTo>
                      <a:pt x="1302952" y="483875"/>
                    </a:moveTo>
                    <a:cubicBezTo>
                      <a:pt x="1246675" y="437903"/>
                      <a:pt x="1225592" y="452010"/>
                      <a:pt x="1161850" y="478896"/>
                    </a:cubicBezTo>
                    <a:cubicBezTo>
                      <a:pt x="1162843" y="488688"/>
                      <a:pt x="1180108" y="487360"/>
                      <a:pt x="1187079" y="488854"/>
                    </a:cubicBezTo>
                    <a:cubicBezTo>
                      <a:pt x="1206670" y="493168"/>
                      <a:pt x="1213474" y="492837"/>
                      <a:pt x="1232401" y="493832"/>
                    </a:cubicBezTo>
                    <a:cubicBezTo>
                      <a:pt x="1244020" y="494496"/>
                      <a:pt x="1255972" y="493666"/>
                      <a:pt x="1267757" y="493832"/>
                    </a:cubicBezTo>
                    <a:cubicBezTo>
                      <a:pt x="1323702" y="494662"/>
                      <a:pt x="1378978" y="493832"/>
                      <a:pt x="1434092" y="483709"/>
                    </a:cubicBezTo>
                    <a:cubicBezTo>
                      <a:pt x="1382297" y="423133"/>
                      <a:pt x="1407031" y="465453"/>
                      <a:pt x="1353579" y="481385"/>
                    </a:cubicBezTo>
                    <a:cubicBezTo>
                      <a:pt x="1336813" y="486364"/>
                      <a:pt x="1319880" y="482049"/>
                      <a:pt x="1302952" y="483709"/>
                    </a:cubicBezTo>
                    <a:close/>
                    <a:moveTo>
                      <a:pt x="1403712" y="2061166"/>
                    </a:moveTo>
                    <a:cubicBezTo>
                      <a:pt x="1478081" y="2059838"/>
                      <a:pt x="1570545" y="2031459"/>
                      <a:pt x="1625492" y="1988143"/>
                    </a:cubicBezTo>
                    <a:cubicBezTo>
                      <a:pt x="1864368" y="1799778"/>
                      <a:pt x="1999495" y="1317662"/>
                      <a:pt x="2013769" y="1025903"/>
                    </a:cubicBezTo>
                    <a:cubicBezTo>
                      <a:pt x="2015763" y="983914"/>
                      <a:pt x="2002482" y="749246"/>
                      <a:pt x="2013437" y="734309"/>
                    </a:cubicBezTo>
                    <a:cubicBezTo>
                      <a:pt x="2018418" y="727505"/>
                      <a:pt x="2040331" y="730492"/>
                      <a:pt x="2051618" y="721033"/>
                    </a:cubicBezTo>
                    <a:cubicBezTo>
                      <a:pt x="2079506" y="697300"/>
                      <a:pt x="2118684" y="572830"/>
                      <a:pt x="2089301" y="539472"/>
                    </a:cubicBezTo>
                    <a:cubicBezTo>
                      <a:pt x="2092786" y="575153"/>
                      <a:pt x="2036846" y="750076"/>
                      <a:pt x="1986214" y="685351"/>
                    </a:cubicBezTo>
                    <a:cubicBezTo>
                      <a:pt x="1944049" y="631414"/>
                      <a:pt x="2014102" y="538144"/>
                      <a:pt x="2001319" y="514245"/>
                    </a:cubicBezTo>
                    <a:cubicBezTo>
                      <a:pt x="1981898" y="478066"/>
                      <a:pt x="1970445" y="641040"/>
                      <a:pt x="1926286" y="619465"/>
                    </a:cubicBezTo>
                    <a:cubicBezTo>
                      <a:pt x="1894249" y="603698"/>
                      <a:pt x="1953180" y="503790"/>
                      <a:pt x="1943052" y="474083"/>
                    </a:cubicBezTo>
                    <a:cubicBezTo>
                      <a:pt x="1916162" y="494496"/>
                      <a:pt x="1907862" y="621622"/>
                      <a:pt x="1856898" y="572332"/>
                    </a:cubicBezTo>
                    <a:lnTo>
                      <a:pt x="1877482" y="499309"/>
                    </a:lnTo>
                    <a:cubicBezTo>
                      <a:pt x="1840630" y="518892"/>
                      <a:pt x="1797967" y="543123"/>
                      <a:pt x="1753812" y="534825"/>
                    </a:cubicBezTo>
                    <a:cubicBezTo>
                      <a:pt x="1727084" y="529680"/>
                      <a:pt x="1724429" y="505947"/>
                      <a:pt x="1717624" y="504122"/>
                    </a:cubicBezTo>
                    <a:cubicBezTo>
                      <a:pt x="1708660" y="501633"/>
                      <a:pt x="1665165" y="511424"/>
                      <a:pt x="1643750" y="508935"/>
                    </a:cubicBezTo>
                    <a:cubicBezTo>
                      <a:pt x="1625160" y="506777"/>
                      <a:pt x="1607895" y="491177"/>
                      <a:pt x="1593783" y="490679"/>
                    </a:cubicBezTo>
                    <a:cubicBezTo>
                      <a:pt x="1565065" y="489683"/>
                      <a:pt x="1449362" y="532833"/>
                      <a:pt x="1400559" y="538974"/>
                    </a:cubicBezTo>
                    <a:cubicBezTo>
                      <a:pt x="1351755" y="545114"/>
                      <a:pt x="1298137" y="543289"/>
                      <a:pt x="1247506" y="544782"/>
                    </a:cubicBezTo>
                    <a:cubicBezTo>
                      <a:pt x="1221941" y="545446"/>
                      <a:pt x="1197539" y="534327"/>
                      <a:pt x="1171808" y="542293"/>
                    </a:cubicBezTo>
                    <a:cubicBezTo>
                      <a:pt x="1107235" y="626269"/>
                      <a:pt x="1059258" y="731488"/>
                      <a:pt x="1029377" y="833222"/>
                    </a:cubicBezTo>
                    <a:cubicBezTo>
                      <a:pt x="1013441" y="887657"/>
                      <a:pt x="978417" y="1132781"/>
                      <a:pt x="938075" y="1149875"/>
                    </a:cubicBezTo>
                    <a:cubicBezTo>
                      <a:pt x="921147" y="1157011"/>
                      <a:pt x="913674" y="1156680"/>
                      <a:pt x="899732" y="1144399"/>
                    </a:cubicBezTo>
                    <a:cubicBezTo>
                      <a:pt x="908198" y="1030715"/>
                      <a:pt x="804447" y="1005489"/>
                      <a:pt x="749499" y="1092453"/>
                    </a:cubicBezTo>
                    <a:cubicBezTo>
                      <a:pt x="675795" y="1208791"/>
                      <a:pt x="723602" y="1401970"/>
                      <a:pt x="884623" y="1386369"/>
                    </a:cubicBezTo>
                    <a:cubicBezTo>
                      <a:pt x="886285" y="1385042"/>
                      <a:pt x="883132" y="1370437"/>
                      <a:pt x="884623" y="1366122"/>
                    </a:cubicBezTo>
                    <a:cubicBezTo>
                      <a:pt x="884623" y="1365624"/>
                      <a:pt x="889604" y="1364131"/>
                      <a:pt x="889604" y="1361143"/>
                    </a:cubicBezTo>
                    <a:cubicBezTo>
                      <a:pt x="889604" y="1357824"/>
                      <a:pt x="889604" y="1354339"/>
                      <a:pt x="889604" y="1351020"/>
                    </a:cubicBezTo>
                    <a:cubicBezTo>
                      <a:pt x="900231" y="1352181"/>
                      <a:pt x="908364" y="1345543"/>
                      <a:pt x="916332" y="1357160"/>
                    </a:cubicBezTo>
                    <a:cubicBezTo>
                      <a:pt x="926290" y="1371599"/>
                      <a:pt x="949034" y="1578054"/>
                      <a:pt x="957500" y="1618217"/>
                    </a:cubicBezTo>
                    <a:cubicBezTo>
                      <a:pt x="1008132" y="1859689"/>
                      <a:pt x="1126323" y="2066808"/>
                      <a:pt x="1403712" y="2061498"/>
                    </a:cubicBezTo>
                    <a:close/>
                    <a:moveTo>
                      <a:pt x="1076024" y="594737"/>
                    </a:moveTo>
                    <a:cubicBezTo>
                      <a:pt x="1147073" y="497152"/>
                      <a:pt x="1093455" y="470100"/>
                      <a:pt x="1066066" y="592413"/>
                    </a:cubicBezTo>
                    <a:lnTo>
                      <a:pt x="1076024" y="594737"/>
                    </a:lnTo>
                    <a:close/>
                    <a:moveTo>
                      <a:pt x="1045977" y="519224"/>
                    </a:moveTo>
                    <a:cubicBezTo>
                      <a:pt x="1027553" y="488854"/>
                      <a:pt x="1007301" y="627431"/>
                      <a:pt x="1005639" y="635065"/>
                    </a:cubicBezTo>
                    <a:cubicBezTo>
                      <a:pt x="1020084" y="631912"/>
                      <a:pt x="1049134" y="524701"/>
                      <a:pt x="1045977" y="519224"/>
                    </a:cubicBezTo>
                    <a:close/>
                    <a:moveTo>
                      <a:pt x="2210151" y="710743"/>
                    </a:moveTo>
                    <a:cubicBezTo>
                      <a:pt x="2200688" y="718045"/>
                      <a:pt x="2176785" y="718543"/>
                      <a:pt x="2175455" y="732484"/>
                    </a:cubicBezTo>
                    <a:lnTo>
                      <a:pt x="2232729" y="831562"/>
                    </a:lnTo>
                    <a:cubicBezTo>
                      <a:pt x="2282364" y="786587"/>
                      <a:pt x="2332659" y="741446"/>
                      <a:pt x="2376319" y="690662"/>
                    </a:cubicBezTo>
                    <a:cubicBezTo>
                      <a:pt x="2395574" y="668257"/>
                      <a:pt x="2461476" y="608345"/>
                      <a:pt x="2436908" y="584779"/>
                    </a:cubicBezTo>
                    <a:cubicBezTo>
                      <a:pt x="2439401" y="626767"/>
                      <a:pt x="2406200" y="606686"/>
                      <a:pt x="2396571" y="612162"/>
                    </a:cubicBezTo>
                    <a:cubicBezTo>
                      <a:pt x="2392919" y="614320"/>
                      <a:pt x="2357231" y="692321"/>
                      <a:pt x="2338637" y="655312"/>
                    </a:cubicBezTo>
                    <a:cubicBezTo>
                      <a:pt x="2324192" y="626767"/>
                      <a:pt x="2394581" y="537480"/>
                      <a:pt x="2431932" y="574655"/>
                    </a:cubicBezTo>
                    <a:lnTo>
                      <a:pt x="2389102" y="519224"/>
                    </a:lnTo>
                    <a:cubicBezTo>
                      <a:pt x="2341790" y="597558"/>
                      <a:pt x="2281865" y="655312"/>
                      <a:pt x="2210151" y="710743"/>
                    </a:cubicBezTo>
                    <a:close/>
                    <a:moveTo>
                      <a:pt x="935089" y="645189"/>
                    </a:moveTo>
                    <a:cubicBezTo>
                      <a:pt x="933099" y="674730"/>
                      <a:pt x="923968" y="705764"/>
                      <a:pt x="932600" y="735969"/>
                    </a:cubicBezTo>
                    <a:cubicBezTo>
                      <a:pt x="952187" y="709913"/>
                      <a:pt x="937083" y="665270"/>
                      <a:pt x="940236" y="645189"/>
                    </a:cubicBezTo>
                    <a:cubicBezTo>
                      <a:pt x="941565" y="636227"/>
                      <a:pt x="976091" y="528518"/>
                      <a:pt x="962814" y="524203"/>
                    </a:cubicBezTo>
                    <a:cubicBezTo>
                      <a:pt x="928949" y="546442"/>
                      <a:pt x="937581" y="609175"/>
                      <a:pt x="935089" y="645189"/>
                    </a:cubicBezTo>
                    <a:close/>
                    <a:moveTo>
                      <a:pt x="2038836" y="584613"/>
                    </a:moveTo>
                    <a:cubicBezTo>
                      <a:pt x="2039334" y="566191"/>
                      <a:pt x="2064068" y="539969"/>
                      <a:pt x="2046471" y="524369"/>
                    </a:cubicBezTo>
                    <a:lnTo>
                      <a:pt x="2038836" y="584613"/>
                    </a:lnTo>
                    <a:close/>
                    <a:moveTo>
                      <a:pt x="2421970" y="2620454"/>
                    </a:moveTo>
                    <a:cubicBezTo>
                      <a:pt x="2620840" y="2407360"/>
                      <a:pt x="2860546" y="2169870"/>
                      <a:pt x="2977246" y="1898192"/>
                    </a:cubicBezTo>
                    <a:cubicBezTo>
                      <a:pt x="3079668" y="1659873"/>
                      <a:pt x="3034350" y="1542538"/>
                      <a:pt x="2930266" y="1318657"/>
                    </a:cubicBezTo>
                    <a:cubicBezTo>
                      <a:pt x="2813898" y="1068056"/>
                      <a:pt x="2653210" y="818120"/>
                      <a:pt x="2505137" y="584945"/>
                    </a:cubicBezTo>
                    <a:lnTo>
                      <a:pt x="2306101" y="836707"/>
                    </a:lnTo>
                    <a:cubicBezTo>
                      <a:pt x="2376485" y="849486"/>
                      <a:pt x="2450356" y="665602"/>
                      <a:pt x="2495009" y="665934"/>
                    </a:cubicBezTo>
                    <a:cubicBezTo>
                      <a:pt x="2504472" y="665934"/>
                      <a:pt x="2508290" y="671078"/>
                      <a:pt x="2514766" y="676057"/>
                    </a:cubicBezTo>
                    <a:cubicBezTo>
                      <a:pt x="2536177" y="692487"/>
                      <a:pt x="2661177" y="922343"/>
                      <a:pt x="2684752" y="964497"/>
                    </a:cubicBezTo>
                    <a:cubicBezTo>
                      <a:pt x="2778708" y="1132283"/>
                      <a:pt x="2977246" y="1475656"/>
                      <a:pt x="2971438" y="1660868"/>
                    </a:cubicBezTo>
                    <a:cubicBezTo>
                      <a:pt x="2961310" y="1977687"/>
                      <a:pt x="2608057" y="2311600"/>
                      <a:pt x="2427615" y="2553239"/>
                    </a:cubicBezTo>
                    <a:lnTo>
                      <a:pt x="2421970" y="2620620"/>
                    </a:lnTo>
                    <a:close/>
                    <a:moveTo>
                      <a:pt x="1691893" y="2221816"/>
                    </a:moveTo>
                    <a:cubicBezTo>
                      <a:pt x="1694215" y="2222977"/>
                      <a:pt x="1715464" y="2217169"/>
                      <a:pt x="1741528" y="2229782"/>
                    </a:cubicBezTo>
                    <a:cubicBezTo>
                      <a:pt x="1771907" y="2244553"/>
                      <a:pt x="1783028" y="2273596"/>
                      <a:pt x="1804942" y="2282392"/>
                    </a:cubicBezTo>
                    <a:cubicBezTo>
                      <a:pt x="1833327" y="2293843"/>
                      <a:pt x="2081001" y="2315252"/>
                      <a:pt x="2104406" y="2305460"/>
                    </a:cubicBezTo>
                    <a:cubicBezTo>
                      <a:pt x="2123332" y="2297660"/>
                      <a:pt x="2327017" y="2021169"/>
                      <a:pt x="2355403" y="1982002"/>
                    </a:cubicBezTo>
                    <a:cubicBezTo>
                      <a:pt x="2433589" y="1874626"/>
                      <a:pt x="2505303" y="1762104"/>
                      <a:pt x="2581167" y="1653068"/>
                    </a:cubicBezTo>
                    <a:cubicBezTo>
                      <a:pt x="2509287" y="1480137"/>
                      <a:pt x="2439733" y="1302725"/>
                      <a:pt x="2348931" y="1138922"/>
                    </a:cubicBezTo>
                    <a:cubicBezTo>
                      <a:pt x="2326353" y="1098095"/>
                      <a:pt x="2196205" y="915705"/>
                      <a:pt x="2192720" y="901930"/>
                    </a:cubicBezTo>
                    <a:cubicBezTo>
                      <a:pt x="2185085" y="871891"/>
                      <a:pt x="2204506" y="864589"/>
                      <a:pt x="2204173" y="859278"/>
                    </a:cubicBezTo>
                    <a:cubicBezTo>
                      <a:pt x="2203841" y="850980"/>
                      <a:pt x="2130303" y="771485"/>
                      <a:pt x="2129472" y="713564"/>
                    </a:cubicBezTo>
                    <a:cubicBezTo>
                      <a:pt x="2129306" y="701781"/>
                      <a:pt x="2153546" y="695807"/>
                      <a:pt x="2134453" y="670415"/>
                    </a:cubicBezTo>
                    <a:cubicBezTo>
                      <a:pt x="2119681" y="694147"/>
                      <a:pt x="2112212" y="720867"/>
                      <a:pt x="2094116" y="743271"/>
                    </a:cubicBezTo>
                    <a:cubicBezTo>
                      <a:pt x="2079838" y="760863"/>
                      <a:pt x="2049628" y="771817"/>
                      <a:pt x="2048631" y="774306"/>
                    </a:cubicBezTo>
                    <a:cubicBezTo>
                      <a:pt x="2042986" y="788413"/>
                      <a:pt x="2038171" y="1067891"/>
                      <a:pt x="2048964" y="1078512"/>
                    </a:cubicBezTo>
                    <a:cubicBezTo>
                      <a:pt x="2051120" y="1080670"/>
                      <a:pt x="2086979" y="1079010"/>
                      <a:pt x="2109221" y="1091291"/>
                    </a:cubicBezTo>
                    <a:cubicBezTo>
                      <a:pt x="2222601" y="1153858"/>
                      <a:pt x="2183589" y="1401638"/>
                      <a:pt x="2055270" y="1434996"/>
                    </a:cubicBezTo>
                    <a:cubicBezTo>
                      <a:pt x="2037178" y="1439643"/>
                      <a:pt x="2003313" y="1430017"/>
                      <a:pt x="1990863" y="1441136"/>
                    </a:cubicBezTo>
                    <a:cubicBezTo>
                      <a:pt x="1983560" y="1447775"/>
                      <a:pt x="1942886" y="1597471"/>
                      <a:pt x="1930270" y="1627510"/>
                    </a:cubicBezTo>
                    <a:cubicBezTo>
                      <a:pt x="1879642" y="1748496"/>
                      <a:pt x="1809092" y="1874626"/>
                      <a:pt x="1718783" y="1970385"/>
                    </a:cubicBezTo>
                    <a:cubicBezTo>
                      <a:pt x="1698698" y="1991794"/>
                      <a:pt x="1614372" y="2050876"/>
                      <a:pt x="1611547" y="2057183"/>
                    </a:cubicBezTo>
                    <a:cubicBezTo>
                      <a:pt x="1607397" y="2066311"/>
                      <a:pt x="1610882" y="2177836"/>
                      <a:pt x="1615531" y="2181985"/>
                    </a:cubicBezTo>
                    <a:cubicBezTo>
                      <a:pt x="1617358" y="2183645"/>
                      <a:pt x="1648399" y="2182483"/>
                      <a:pt x="1664334" y="2191279"/>
                    </a:cubicBezTo>
                    <a:cubicBezTo>
                      <a:pt x="1680274" y="2200075"/>
                      <a:pt x="1690065" y="2220986"/>
                      <a:pt x="1691893" y="2221982"/>
                    </a:cubicBezTo>
                    <a:close/>
                    <a:moveTo>
                      <a:pt x="894751" y="897117"/>
                    </a:moveTo>
                    <a:cubicBezTo>
                      <a:pt x="893588" y="879525"/>
                      <a:pt x="910521" y="852805"/>
                      <a:pt x="889770" y="841686"/>
                    </a:cubicBezTo>
                    <a:lnTo>
                      <a:pt x="894751" y="897117"/>
                    </a:lnTo>
                    <a:close/>
                    <a:moveTo>
                      <a:pt x="929942" y="944914"/>
                    </a:moveTo>
                    <a:lnTo>
                      <a:pt x="929942" y="1017936"/>
                    </a:lnTo>
                    <a:cubicBezTo>
                      <a:pt x="945216" y="1016111"/>
                      <a:pt x="964637" y="916700"/>
                      <a:pt x="929942" y="944914"/>
                    </a:cubicBezTo>
                    <a:close/>
                    <a:moveTo>
                      <a:pt x="2003479" y="1395995"/>
                    </a:moveTo>
                    <a:cubicBezTo>
                      <a:pt x="2099263" y="1408442"/>
                      <a:pt x="2139766" y="1266878"/>
                      <a:pt x="2127150" y="1194187"/>
                    </a:cubicBezTo>
                    <a:cubicBezTo>
                      <a:pt x="2121505" y="1161990"/>
                      <a:pt x="2074030" y="1089631"/>
                      <a:pt x="2050289" y="1147884"/>
                    </a:cubicBezTo>
                    <a:cubicBezTo>
                      <a:pt x="2043651" y="1163982"/>
                      <a:pt x="1994515" y="1387199"/>
                      <a:pt x="2003479" y="1395995"/>
                    </a:cubicBezTo>
                    <a:close/>
                    <a:moveTo>
                      <a:pt x="1449196" y="2136678"/>
                    </a:moveTo>
                    <a:lnTo>
                      <a:pt x="1340797" y="2136678"/>
                    </a:lnTo>
                    <a:cubicBezTo>
                      <a:pt x="1317226" y="2136678"/>
                      <a:pt x="1196542" y="2090209"/>
                      <a:pt x="1184590" y="2096349"/>
                    </a:cubicBezTo>
                    <a:cubicBezTo>
                      <a:pt x="1135288" y="2121741"/>
                      <a:pt x="1313906" y="2160576"/>
                      <a:pt x="1326356" y="2161240"/>
                    </a:cubicBezTo>
                    <a:cubicBezTo>
                      <a:pt x="1366361" y="2163564"/>
                      <a:pt x="1413175" y="2153606"/>
                      <a:pt x="1449196" y="2136678"/>
                    </a:cubicBezTo>
                    <a:close/>
                    <a:moveTo>
                      <a:pt x="1529875" y="2141657"/>
                    </a:moveTo>
                    <a:cubicBezTo>
                      <a:pt x="1473930" y="2168708"/>
                      <a:pt x="1392757" y="2196922"/>
                      <a:pt x="1330174" y="2196424"/>
                    </a:cubicBezTo>
                    <a:cubicBezTo>
                      <a:pt x="1291162" y="2196092"/>
                      <a:pt x="1184258" y="2153440"/>
                      <a:pt x="1177121" y="2156759"/>
                    </a:cubicBezTo>
                    <a:cubicBezTo>
                      <a:pt x="1140435" y="2173521"/>
                      <a:pt x="1233228" y="2253182"/>
                      <a:pt x="1247506" y="2267621"/>
                    </a:cubicBezTo>
                    <a:cubicBezTo>
                      <a:pt x="1269585" y="2290026"/>
                      <a:pt x="1299795" y="2320894"/>
                      <a:pt x="1323536" y="2340312"/>
                    </a:cubicBezTo>
                    <a:cubicBezTo>
                      <a:pt x="1383294" y="2388938"/>
                      <a:pt x="1429942" y="2378151"/>
                      <a:pt x="1451523" y="2474408"/>
                    </a:cubicBezTo>
                    <a:cubicBezTo>
                      <a:pt x="1467292" y="2442875"/>
                      <a:pt x="1570046" y="2281562"/>
                      <a:pt x="1570046" y="2260153"/>
                    </a:cubicBezTo>
                    <a:lnTo>
                      <a:pt x="1570046" y="2101494"/>
                    </a:lnTo>
                    <a:cubicBezTo>
                      <a:pt x="1555772" y="2114439"/>
                      <a:pt x="1544481" y="2129044"/>
                      <a:pt x="1529709" y="2141823"/>
                    </a:cubicBezTo>
                    <a:close/>
                    <a:moveTo>
                      <a:pt x="1182102" y="2272766"/>
                    </a:moveTo>
                    <a:lnTo>
                      <a:pt x="1109391" y="2192441"/>
                    </a:lnTo>
                    <a:cubicBezTo>
                      <a:pt x="1071542" y="2231773"/>
                      <a:pt x="1075359" y="2257663"/>
                      <a:pt x="1089804" y="2306953"/>
                    </a:cubicBezTo>
                    <a:cubicBezTo>
                      <a:pt x="1098436" y="2336661"/>
                      <a:pt x="1230074" y="2560874"/>
                      <a:pt x="1247506" y="2554899"/>
                    </a:cubicBezTo>
                    <a:cubicBezTo>
                      <a:pt x="1249994" y="2549256"/>
                      <a:pt x="1254975" y="2532992"/>
                      <a:pt x="1257629" y="2529673"/>
                    </a:cubicBezTo>
                    <a:cubicBezTo>
                      <a:pt x="1289006" y="2492996"/>
                      <a:pt x="1407197" y="2363546"/>
                      <a:pt x="1348436" y="2504447"/>
                    </a:cubicBezTo>
                    <a:cubicBezTo>
                      <a:pt x="1417990" y="2472749"/>
                      <a:pt x="1375825" y="2609500"/>
                      <a:pt x="1461979" y="2570167"/>
                    </a:cubicBezTo>
                    <a:cubicBezTo>
                      <a:pt x="1468455" y="2567180"/>
                      <a:pt x="1540664" y="2478889"/>
                      <a:pt x="1554443" y="2463289"/>
                    </a:cubicBezTo>
                    <a:cubicBezTo>
                      <a:pt x="1557264" y="2460135"/>
                      <a:pt x="1540497" y="2443539"/>
                      <a:pt x="1565065" y="2435905"/>
                    </a:cubicBezTo>
                    <a:cubicBezTo>
                      <a:pt x="1598930" y="2425284"/>
                      <a:pt x="1620013" y="2489510"/>
                      <a:pt x="1645744" y="2499302"/>
                    </a:cubicBezTo>
                    <a:cubicBezTo>
                      <a:pt x="1656533" y="2416654"/>
                      <a:pt x="1700526" y="2260485"/>
                      <a:pt x="1615531" y="2207045"/>
                    </a:cubicBezTo>
                    <a:cubicBezTo>
                      <a:pt x="1614372" y="2223475"/>
                      <a:pt x="1618355" y="2241565"/>
                      <a:pt x="1613042" y="2257497"/>
                    </a:cubicBezTo>
                    <a:cubicBezTo>
                      <a:pt x="1600426" y="2295668"/>
                      <a:pt x="1471442" y="2543780"/>
                      <a:pt x="1441229" y="2544776"/>
                    </a:cubicBezTo>
                    <a:cubicBezTo>
                      <a:pt x="1410022" y="2532328"/>
                      <a:pt x="1401888" y="2454991"/>
                      <a:pt x="1380806" y="2428935"/>
                    </a:cubicBezTo>
                    <a:cubicBezTo>
                      <a:pt x="1364205" y="2408522"/>
                      <a:pt x="1330839" y="2407194"/>
                      <a:pt x="1320379" y="2398564"/>
                    </a:cubicBezTo>
                    <a:cubicBezTo>
                      <a:pt x="1292658" y="2376159"/>
                      <a:pt x="1207334" y="2279072"/>
                      <a:pt x="1181936" y="2272434"/>
                    </a:cubicBezTo>
                    <a:close/>
                    <a:moveTo>
                      <a:pt x="1807098" y="2544776"/>
                    </a:moveTo>
                    <a:cubicBezTo>
                      <a:pt x="1811746" y="2549589"/>
                      <a:pt x="1846276" y="2515732"/>
                      <a:pt x="1847767" y="2512247"/>
                    </a:cubicBezTo>
                    <a:cubicBezTo>
                      <a:pt x="1862710" y="2477561"/>
                      <a:pt x="1741362" y="2330520"/>
                      <a:pt x="1731566" y="2282723"/>
                    </a:cubicBezTo>
                    <a:lnTo>
                      <a:pt x="1730075" y="2306290"/>
                    </a:lnTo>
                    <a:cubicBezTo>
                      <a:pt x="1756466" y="2377985"/>
                      <a:pt x="1865198" y="2472582"/>
                      <a:pt x="1807098" y="2544609"/>
                    </a:cubicBezTo>
                    <a:close/>
                    <a:moveTo>
                      <a:pt x="1827017" y="3723926"/>
                    </a:moveTo>
                    <a:cubicBezTo>
                      <a:pt x="1858394" y="3583856"/>
                      <a:pt x="1887943" y="3443453"/>
                      <a:pt x="1911181" y="3301557"/>
                    </a:cubicBezTo>
                    <a:cubicBezTo>
                      <a:pt x="1931433" y="3177750"/>
                      <a:pt x="1981898" y="2924659"/>
                      <a:pt x="1973432" y="2809649"/>
                    </a:cubicBezTo>
                    <a:cubicBezTo>
                      <a:pt x="1968617" y="2745754"/>
                      <a:pt x="1939899" y="2762848"/>
                      <a:pt x="1910350" y="2736294"/>
                    </a:cubicBezTo>
                    <a:cubicBezTo>
                      <a:pt x="1877649" y="2706919"/>
                      <a:pt x="1848432" y="2673727"/>
                      <a:pt x="1814567" y="2645679"/>
                    </a:cubicBezTo>
                    <a:cubicBezTo>
                      <a:pt x="1826352" y="2721855"/>
                      <a:pt x="1932762" y="2755878"/>
                      <a:pt x="1938404" y="2829398"/>
                    </a:cubicBezTo>
                    <a:cubicBezTo>
                      <a:pt x="1944880" y="2913042"/>
                      <a:pt x="1913836" y="3104893"/>
                      <a:pt x="1902050" y="3196669"/>
                    </a:cubicBezTo>
                    <a:cubicBezTo>
                      <a:pt x="1883793" y="3338898"/>
                      <a:pt x="1816893" y="3575060"/>
                      <a:pt x="1817558" y="3702186"/>
                    </a:cubicBezTo>
                    <a:cubicBezTo>
                      <a:pt x="1817558" y="3711314"/>
                      <a:pt x="1815564" y="3720608"/>
                      <a:pt x="1827183" y="3723926"/>
                    </a:cubicBezTo>
                    <a:close/>
                  </a:path>
                </a:pathLst>
              </a:custGeom>
              <a:solidFill>
                <a:srgbClr val="1D1D1E"/>
              </a:solidFill>
              <a:ln>
                <a:noFill/>
              </a:ln>
            </p:spPr>
            <p:txBody>
              <a:bodyPr spcFirstLastPara="1" wrap="square" lIns="47400" tIns="23700" rIns="47400" bIns="23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3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"/>
          <p:cNvSpPr/>
          <p:nvPr/>
        </p:nvSpPr>
        <p:spPr>
          <a:xfrm rot="10800000" flipH="1">
            <a:off x="2735084" y="1225744"/>
            <a:ext cx="3112200" cy="2939400"/>
          </a:xfrm>
          <a:prstGeom prst="round2DiagRect">
            <a:avLst>
              <a:gd name="adj1" fmla="val 0"/>
              <a:gd name="adj2" fmla="val 17764"/>
            </a:avLst>
          </a:prstGeom>
          <a:solidFill>
            <a:srgbClr val="065BA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0"/>
          <p:cNvSpPr txBox="1">
            <a:spLocks noGrp="1"/>
          </p:cNvSpPr>
          <p:nvPr>
            <p:ph type="title"/>
          </p:nvPr>
        </p:nvSpPr>
        <p:spPr>
          <a:xfrm>
            <a:off x="628650" y="97388"/>
            <a:ext cx="7886700" cy="84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38121"/>
                </a:solidFill>
              </a:rPr>
              <a:t>Digital Humanities … and AI</a:t>
            </a:r>
            <a:endParaRPr sz="3000">
              <a:solidFill>
                <a:srgbClr val="F38121"/>
              </a:solidFill>
            </a:endParaRPr>
          </a:p>
        </p:txBody>
      </p:sp>
      <p:sp>
        <p:nvSpPr>
          <p:cNvPr id="282" name="Google Shape;282;p30"/>
          <p:cNvSpPr/>
          <p:nvPr/>
        </p:nvSpPr>
        <p:spPr>
          <a:xfrm>
            <a:off x="191784" y="1167394"/>
            <a:ext cx="2543400" cy="2997600"/>
          </a:xfrm>
          <a:prstGeom prst="round2DiagRect">
            <a:avLst>
              <a:gd name="adj1" fmla="val 0"/>
              <a:gd name="adj2" fmla="val 17764"/>
            </a:avLst>
          </a:prstGeom>
          <a:solidFill>
            <a:srgbClr val="034A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0"/>
          <p:cNvSpPr/>
          <p:nvPr/>
        </p:nvSpPr>
        <p:spPr>
          <a:xfrm>
            <a:off x="5847209" y="1225819"/>
            <a:ext cx="3094800" cy="2939400"/>
          </a:xfrm>
          <a:prstGeom prst="round2DiagRect">
            <a:avLst>
              <a:gd name="adj1" fmla="val 0"/>
              <a:gd name="adj2" fmla="val 17764"/>
            </a:avLst>
          </a:prstGeom>
          <a:solidFill>
            <a:srgbClr val="0313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4" name="Google Shape;284;p30"/>
          <p:cNvGrpSpPr/>
          <p:nvPr/>
        </p:nvGrpSpPr>
        <p:grpSpPr>
          <a:xfrm>
            <a:off x="2598638" y="2513246"/>
            <a:ext cx="260366" cy="260366"/>
            <a:chOff x="3157188" y="909150"/>
            <a:chExt cx="470400" cy="470400"/>
          </a:xfrm>
        </p:grpSpPr>
        <p:sp>
          <p:nvSpPr>
            <p:cNvPr id="285" name="Google Shape;285;p30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C48810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30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name="adj1" fmla="val 9900"/>
              </a:avLst>
            </a:prstGeom>
            <a:solidFill>
              <a:srgbClr val="C48810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287;p30"/>
          <p:cNvGrpSpPr/>
          <p:nvPr/>
        </p:nvGrpSpPr>
        <p:grpSpPr>
          <a:xfrm>
            <a:off x="5714039" y="2519958"/>
            <a:ext cx="260366" cy="260366"/>
            <a:chOff x="3157188" y="909150"/>
            <a:chExt cx="470400" cy="470400"/>
          </a:xfrm>
        </p:grpSpPr>
        <p:sp>
          <p:nvSpPr>
            <p:cNvPr id="288" name="Google Shape;288;p30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C48810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30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name="adj1" fmla="val 9900"/>
              </a:avLst>
            </a:prstGeom>
            <a:solidFill>
              <a:srgbClr val="C48810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30"/>
          <p:cNvSpPr txBox="1"/>
          <p:nvPr/>
        </p:nvSpPr>
        <p:spPr>
          <a:xfrm>
            <a:off x="257606" y="1981669"/>
            <a:ext cx="23232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the initial level, it is about doing Humanities digitally using digital tools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0"/>
          <p:cNvSpPr txBox="1"/>
          <p:nvPr/>
        </p:nvSpPr>
        <p:spPr>
          <a:xfrm>
            <a:off x="2866425" y="1663075"/>
            <a:ext cx="2847600" cy="19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Now about doing Humanities in a digital and AI-shaped world: prompting the question of what happens when machines become an actor in how we know ourselves.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0"/>
          <p:cNvSpPr txBox="1"/>
          <p:nvPr/>
        </p:nvSpPr>
        <p:spPr>
          <a:xfrm>
            <a:off x="5973634" y="1477956"/>
            <a:ext cx="3000000" cy="26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DH is an evolving field: Digital Ethnography, Digital History, Digital Heritage, Digital Linguistics, Spatial Humanities, Critical DH, AI Humanities...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1" descr="Digital Humanities and AI: African Knowledge Future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8437" b="13785"/>
          <a:stretch/>
        </p:blipFill>
        <p:spPr>
          <a:xfrm>
            <a:off x="1026900" y="1032650"/>
            <a:ext cx="7090200" cy="29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3000"/>
              <a:t>DH and AI: new possibilities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2"/>
          <p:cNvSpPr txBox="1">
            <a:spLocks noGrp="1"/>
          </p:cNvSpPr>
          <p:nvPr>
            <p:ph type="title"/>
          </p:nvPr>
        </p:nvSpPr>
        <p:spPr>
          <a:xfrm>
            <a:off x="421254" y="78594"/>
            <a:ext cx="7886700" cy="84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38121"/>
                </a:solidFill>
              </a:rPr>
              <a:t>The opportunity</a:t>
            </a:r>
            <a:endParaRPr sz="3000">
              <a:solidFill>
                <a:srgbClr val="F38121"/>
              </a:solidFill>
            </a:endParaRPr>
          </a:p>
        </p:txBody>
      </p:sp>
      <p:grpSp>
        <p:nvGrpSpPr>
          <p:cNvPr id="304" name="Google Shape;304;p32"/>
          <p:cNvGrpSpPr/>
          <p:nvPr/>
        </p:nvGrpSpPr>
        <p:grpSpPr>
          <a:xfrm>
            <a:off x="1351190" y="2134369"/>
            <a:ext cx="6194630" cy="514230"/>
            <a:chOff x="1593000" y="2322568"/>
            <a:chExt cx="5871688" cy="643350"/>
          </a:xfrm>
        </p:grpSpPr>
        <p:sp>
          <p:nvSpPr>
            <p:cNvPr id="305" name="Google Shape;305;p3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32"/>
            <p:cNvSpPr/>
            <p:nvPr/>
          </p:nvSpPr>
          <p:spPr>
            <a:xfrm rot="-5400000">
              <a:off x="4967501" y="468732"/>
              <a:ext cx="643347" cy="4351025"/>
            </a:xfrm>
            <a:prstGeom prst="flowChartOffpageConnector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32"/>
            <p:cNvSpPr/>
            <p:nvPr/>
          </p:nvSpPr>
          <p:spPr>
            <a:xfrm>
              <a:off x="2342625" y="2399949"/>
              <a:ext cx="3750600" cy="4959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Transcribe and translate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3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  <a:effectLst>
              <a:outerShdw blurRad="75369" dist="30148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3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065BA4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0" name="Google Shape;310;p32"/>
          <p:cNvGrpSpPr/>
          <p:nvPr/>
        </p:nvGrpSpPr>
        <p:grpSpPr>
          <a:xfrm>
            <a:off x="1351190" y="1610938"/>
            <a:ext cx="6174797" cy="514231"/>
            <a:chOff x="1593000" y="2322568"/>
            <a:chExt cx="5852888" cy="643352"/>
          </a:xfrm>
        </p:grpSpPr>
        <p:sp>
          <p:nvSpPr>
            <p:cNvPr id="311" name="Google Shape;311;p3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32"/>
            <p:cNvSpPr/>
            <p:nvPr/>
          </p:nvSpPr>
          <p:spPr>
            <a:xfrm rot="-5400000">
              <a:off x="4958101" y="478134"/>
              <a:ext cx="643347" cy="4332225"/>
            </a:xfrm>
            <a:prstGeom prst="flowChartOffpageConnector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32"/>
            <p:cNvSpPr/>
            <p:nvPr/>
          </p:nvSpPr>
          <p:spPr>
            <a:xfrm>
              <a:off x="2342625" y="2399958"/>
              <a:ext cx="3816300" cy="4959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Analyse texts, images and sounds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3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  <a:effectLst>
              <a:outerShdw blurRad="75369" dist="30148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3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065BA4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6" name="Google Shape;316;p32"/>
          <p:cNvGrpSpPr/>
          <p:nvPr/>
        </p:nvGrpSpPr>
        <p:grpSpPr>
          <a:xfrm>
            <a:off x="1351190" y="2657828"/>
            <a:ext cx="6184713" cy="514228"/>
            <a:chOff x="1593000" y="2322567"/>
            <a:chExt cx="5862288" cy="643347"/>
          </a:xfrm>
        </p:grpSpPr>
        <p:sp>
          <p:nvSpPr>
            <p:cNvPr id="317" name="Google Shape;317;p3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32"/>
            <p:cNvSpPr/>
            <p:nvPr/>
          </p:nvSpPr>
          <p:spPr>
            <a:xfrm rot="-5400000">
              <a:off x="4962801" y="473429"/>
              <a:ext cx="643347" cy="4341625"/>
            </a:xfrm>
            <a:prstGeom prst="flowChartOffpageConnector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32"/>
            <p:cNvSpPr/>
            <p:nvPr/>
          </p:nvSpPr>
          <p:spPr>
            <a:xfrm>
              <a:off x="2342616" y="2399950"/>
              <a:ext cx="4106400" cy="4959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Discover connections and patterns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3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  <a:effectLst>
              <a:outerShdw blurRad="75369" dist="30148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3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065BA4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2" name="Google Shape;322;p32"/>
          <p:cNvGrpSpPr/>
          <p:nvPr/>
        </p:nvGrpSpPr>
        <p:grpSpPr>
          <a:xfrm>
            <a:off x="1351190" y="1087485"/>
            <a:ext cx="6145045" cy="514254"/>
            <a:chOff x="1593000" y="2322557"/>
            <a:chExt cx="5824688" cy="643380"/>
          </a:xfrm>
        </p:grpSpPr>
        <p:sp>
          <p:nvSpPr>
            <p:cNvPr id="323" name="Google Shape;323;p3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32"/>
            <p:cNvSpPr/>
            <p:nvPr/>
          </p:nvSpPr>
          <p:spPr>
            <a:xfrm rot="-5400000">
              <a:off x="4943985" y="492235"/>
              <a:ext cx="643380" cy="4304025"/>
            </a:xfrm>
            <a:prstGeom prst="flowChartOffpageConnector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32"/>
            <p:cNvSpPr/>
            <p:nvPr/>
          </p:nvSpPr>
          <p:spPr>
            <a:xfrm>
              <a:off x="2342625" y="2399958"/>
              <a:ext cx="3741300" cy="4959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Read vast archives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3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  <a:effectLst>
              <a:outerShdw blurRad="75369" dist="30148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065BA4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8" name="Google Shape;328;p32"/>
          <p:cNvGrpSpPr/>
          <p:nvPr/>
        </p:nvGrpSpPr>
        <p:grpSpPr>
          <a:xfrm>
            <a:off x="1351190" y="3181259"/>
            <a:ext cx="6164879" cy="514228"/>
            <a:chOff x="1593000" y="2322558"/>
            <a:chExt cx="5843488" cy="643347"/>
          </a:xfrm>
        </p:grpSpPr>
        <p:sp>
          <p:nvSpPr>
            <p:cNvPr id="329" name="Google Shape;329;p3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32"/>
            <p:cNvSpPr/>
            <p:nvPr/>
          </p:nvSpPr>
          <p:spPr>
            <a:xfrm rot="-5400000">
              <a:off x="4953401" y="482819"/>
              <a:ext cx="643347" cy="4322825"/>
            </a:xfrm>
            <a:prstGeom prst="flowChartOffpageConnector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32"/>
            <p:cNvSpPr/>
            <p:nvPr/>
          </p:nvSpPr>
          <p:spPr>
            <a:xfrm>
              <a:off x="2342625" y="2399939"/>
              <a:ext cx="3966900" cy="4959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Make knowledge more accessible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3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  <a:effectLst>
              <a:outerShdw blurRad="75369" dist="30148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3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065BA4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4" name="Google Shape;334;p32"/>
          <p:cNvGrpSpPr/>
          <p:nvPr/>
        </p:nvGrpSpPr>
        <p:grpSpPr>
          <a:xfrm>
            <a:off x="1351190" y="3705207"/>
            <a:ext cx="6215928" cy="514230"/>
            <a:chOff x="1593000" y="2322564"/>
            <a:chExt cx="5891875" cy="643350"/>
          </a:xfrm>
        </p:grpSpPr>
        <p:sp>
          <p:nvSpPr>
            <p:cNvPr id="335" name="Google Shape;335;p32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32"/>
            <p:cNvSpPr/>
            <p:nvPr/>
          </p:nvSpPr>
          <p:spPr>
            <a:xfrm rot="-5400000">
              <a:off x="4977600" y="458639"/>
              <a:ext cx="643350" cy="4371200"/>
            </a:xfrm>
            <a:prstGeom prst="flowChartOffpageConnector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32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  <a:effectLst>
              <a:outerShdw blurRad="75369" dist="30148" dir="27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1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32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065BA4"/>
            </a:solidFill>
            <a:ln w="95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06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32"/>
            <p:cNvSpPr/>
            <p:nvPr/>
          </p:nvSpPr>
          <p:spPr>
            <a:xfrm>
              <a:off x="2314407" y="2395775"/>
              <a:ext cx="49455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450" tIns="96450" rIns="96450" bIns="9645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11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Create new ways of teaching and engaging</a:t>
              </a:r>
              <a:endParaRPr sz="211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33"/>
          <p:cNvGrpSpPr/>
          <p:nvPr/>
        </p:nvGrpSpPr>
        <p:grpSpPr>
          <a:xfrm>
            <a:off x="2176897" y="1505122"/>
            <a:ext cx="2085999" cy="2886839"/>
            <a:chOff x="2744109" y="1597469"/>
            <a:chExt cx="1827900" cy="2399700"/>
          </a:xfrm>
        </p:grpSpPr>
        <p:sp>
          <p:nvSpPr>
            <p:cNvPr id="345" name="Google Shape;345;p33"/>
            <p:cNvSpPr/>
            <p:nvPr/>
          </p:nvSpPr>
          <p:spPr>
            <a:xfrm rot="5400000">
              <a:off x="2458209" y="1883369"/>
              <a:ext cx="2399700" cy="1827900"/>
            </a:xfrm>
            <a:prstGeom prst="rightArrowCallout">
              <a:avLst>
                <a:gd name="adj1" fmla="val 9283"/>
                <a:gd name="adj2" fmla="val 13570"/>
                <a:gd name="adj3" fmla="val 16082"/>
                <a:gd name="adj4" fmla="val 81236"/>
              </a:avLst>
            </a:prstGeom>
            <a:solidFill>
              <a:srgbClr val="065BA4"/>
            </a:solidFill>
            <a:ln w="183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9975" tIns="109975" rIns="109975" bIns="1099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24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33"/>
            <p:cNvSpPr/>
            <p:nvPr/>
          </p:nvSpPr>
          <p:spPr>
            <a:xfrm rot="10800000" flipH="1">
              <a:off x="2834043" y="1687411"/>
              <a:ext cx="1649400" cy="1769700"/>
            </a:xfrm>
            <a:prstGeom prst="snip1Rect">
              <a:avLst>
                <a:gd name="adj" fmla="val 0"/>
              </a:avLst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09975" tIns="109975" rIns="109975" bIns="1099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24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33"/>
            <p:cNvSpPr txBox="1"/>
            <p:nvPr/>
          </p:nvSpPr>
          <p:spPr>
            <a:xfrm>
              <a:off x="2825629" y="1795523"/>
              <a:ext cx="1605300" cy="14760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09975" tIns="109975" rIns="109975" bIns="10997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925"/>
                </a:spcAft>
                <a:buNone/>
              </a:pPr>
              <a:r>
                <a:rPr lang="en-GB" sz="1731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 digital record can preserve words, Images, Sounds, Stories.</a:t>
              </a:r>
              <a:endParaRPr sz="1731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8" name="Google Shape;348;p33"/>
          <p:cNvGrpSpPr/>
          <p:nvPr/>
        </p:nvGrpSpPr>
        <p:grpSpPr>
          <a:xfrm>
            <a:off x="4266007" y="962382"/>
            <a:ext cx="2202015" cy="2886839"/>
            <a:chOff x="4569168" y="1146343"/>
            <a:chExt cx="1830741" cy="2399700"/>
          </a:xfrm>
        </p:grpSpPr>
        <p:sp>
          <p:nvSpPr>
            <p:cNvPr id="349" name="Google Shape;349;p33"/>
            <p:cNvSpPr/>
            <p:nvPr/>
          </p:nvSpPr>
          <p:spPr>
            <a:xfrm rot="-5400000">
              <a:off x="4286109" y="1432243"/>
              <a:ext cx="2399700" cy="1827900"/>
            </a:xfrm>
            <a:prstGeom prst="rightArrowCallout">
              <a:avLst>
                <a:gd name="adj1" fmla="val 9283"/>
                <a:gd name="adj2" fmla="val 13570"/>
                <a:gd name="adj3" fmla="val 16082"/>
                <a:gd name="adj4" fmla="val 81236"/>
              </a:avLst>
            </a:prstGeom>
            <a:solidFill>
              <a:srgbClr val="065BA4"/>
            </a:solidFill>
            <a:ln w="183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9975" tIns="109975" rIns="109975" bIns="1099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24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33"/>
            <p:cNvSpPr/>
            <p:nvPr/>
          </p:nvSpPr>
          <p:spPr>
            <a:xfrm flipH="1">
              <a:off x="4660575" y="1686400"/>
              <a:ext cx="1649400" cy="1769700"/>
            </a:xfrm>
            <a:prstGeom prst="snip1Rect">
              <a:avLst>
                <a:gd name="adj" fmla="val 0"/>
              </a:avLst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09975" tIns="109975" rIns="109975" bIns="1099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24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33"/>
            <p:cNvSpPr txBox="1"/>
            <p:nvPr/>
          </p:nvSpPr>
          <p:spPr>
            <a:xfrm>
              <a:off x="4569168" y="1717442"/>
              <a:ext cx="1827900" cy="14205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09975" tIns="109975" rIns="109975" bIns="10997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925"/>
                </a:spcAft>
                <a:buNone/>
              </a:pPr>
              <a:r>
                <a:rPr lang="en-GB" sz="173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But knowledge also carries context,  relationships, memory, meaning, authority</a:t>
              </a:r>
              <a:endParaRPr sz="1731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" name="Google Shape;352;p33"/>
          <p:cNvGrpSpPr/>
          <p:nvPr/>
        </p:nvGrpSpPr>
        <p:grpSpPr>
          <a:xfrm>
            <a:off x="191892" y="962393"/>
            <a:ext cx="1988024" cy="2886839"/>
            <a:chOff x="916059" y="1146343"/>
            <a:chExt cx="1827900" cy="2399700"/>
          </a:xfrm>
        </p:grpSpPr>
        <p:sp>
          <p:nvSpPr>
            <p:cNvPr id="353" name="Google Shape;353;p33"/>
            <p:cNvSpPr/>
            <p:nvPr/>
          </p:nvSpPr>
          <p:spPr>
            <a:xfrm rot="-5400000">
              <a:off x="630159" y="1432243"/>
              <a:ext cx="2399700" cy="1827900"/>
            </a:xfrm>
            <a:prstGeom prst="rightArrowCallout">
              <a:avLst>
                <a:gd name="adj1" fmla="val 9283"/>
                <a:gd name="adj2" fmla="val 13570"/>
                <a:gd name="adj3" fmla="val 16082"/>
                <a:gd name="adj4" fmla="val 81236"/>
              </a:avLst>
            </a:prstGeom>
            <a:solidFill>
              <a:srgbClr val="065BA4"/>
            </a:solidFill>
            <a:ln w="183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9975" tIns="109975" rIns="109975" bIns="1099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24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33"/>
            <p:cNvSpPr/>
            <p:nvPr/>
          </p:nvSpPr>
          <p:spPr>
            <a:xfrm flipH="1">
              <a:off x="1004625" y="1686400"/>
              <a:ext cx="1649400" cy="1769700"/>
            </a:xfrm>
            <a:prstGeom prst="snip1Rect">
              <a:avLst>
                <a:gd name="adj" fmla="val 0"/>
              </a:avLst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09975" tIns="109975" rIns="109975" bIns="1099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24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33"/>
            <p:cNvSpPr txBox="1"/>
            <p:nvPr/>
          </p:nvSpPr>
          <p:spPr>
            <a:xfrm>
              <a:off x="1071530" y="1833257"/>
              <a:ext cx="1515600" cy="14760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09975" tIns="109975" rIns="109975" bIns="10997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1925"/>
                </a:spcAft>
                <a:buNone/>
              </a:pPr>
              <a:r>
                <a:rPr lang="en-GB" sz="1731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What gets lost between the record and the meaning?</a:t>
              </a:r>
              <a:endParaRPr sz="1731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6" name="Google Shape;356;p33"/>
          <p:cNvSpPr txBox="1">
            <a:spLocks noGrp="1"/>
          </p:cNvSpPr>
          <p:nvPr>
            <p:ph type="title"/>
          </p:nvPr>
        </p:nvSpPr>
        <p:spPr>
          <a:xfrm>
            <a:off x="778658" y="109003"/>
            <a:ext cx="7586700" cy="8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950" tIns="43950" rIns="87950" bIns="4395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48"/>
              <a:buFont typeface="Arial"/>
              <a:buNone/>
            </a:pPr>
            <a:r>
              <a:rPr lang="en-GB" sz="3000">
                <a:solidFill>
                  <a:srgbClr val="F38121"/>
                </a:solidFill>
              </a:rPr>
              <a:t>Tension 1: Digitizing vs knowing</a:t>
            </a:r>
            <a:endParaRPr sz="3000">
              <a:solidFill>
                <a:srgbClr val="F38121"/>
              </a:solidFill>
            </a:endParaRPr>
          </a:p>
        </p:txBody>
      </p:sp>
      <p:grpSp>
        <p:nvGrpSpPr>
          <p:cNvPr id="357" name="Google Shape;357;p33"/>
          <p:cNvGrpSpPr/>
          <p:nvPr/>
        </p:nvGrpSpPr>
        <p:grpSpPr>
          <a:xfrm>
            <a:off x="6467335" y="1505122"/>
            <a:ext cx="2520309" cy="2886839"/>
            <a:chOff x="6400059" y="1597469"/>
            <a:chExt cx="1827900" cy="2399700"/>
          </a:xfrm>
        </p:grpSpPr>
        <p:sp>
          <p:nvSpPr>
            <p:cNvPr id="358" name="Google Shape;358;p33"/>
            <p:cNvSpPr/>
            <p:nvPr/>
          </p:nvSpPr>
          <p:spPr>
            <a:xfrm rot="5400000">
              <a:off x="6114159" y="1883369"/>
              <a:ext cx="2399700" cy="1827900"/>
            </a:xfrm>
            <a:prstGeom prst="rightArrowCallout">
              <a:avLst>
                <a:gd name="adj1" fmla="val 9283"/>
                <a:gd name="adj2" fmla="val 13570"/>
                <a:gd name="adj3" fmla="val 16082"/>
                <a:gd name="adj4" fmla="val 81236"/>
              </a:avLst>
            </a:prstGeom>
            <a:solidFill>
              <a:srgbClr val="065BA4"/>
            </a:solidFill>
            <a:ln w="18325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9975" tIns="109975" rIns="109975" bIns="1099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24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33"/>
            <p:cNvSpPr/>
            <p:nvPr/>
          </p:nvSpPr>
          <p:spPr>
            <a:xfrm rot="10800000" flipH="1">
              <a:off x="6489993" y="1687411"/>
              <a:ext cx="1649400" cy="1769700"/>
            </a:xfrm>
            <a:prstGeom prst="snip1Rect">
              <a:avLst>
                <a:gd name="adj" fmla="val 0"/>
              </a:avLst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09975" tIns="109975" rIns="109975" bIns="1099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24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33"/>
            <p:cNvSpPr txBox="1"/>
            <p:nvPr/>
          </p:nvSpPr>
          <p:spPr>
            <a:xfrm>
              <a:off x="6489996" y="1669544"/>
              <a:ext cx="1649400" cy="215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9975" tIns="109975" rIns="109975" bIns="10997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3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Context is not information around knowledge; context is part of knowledge.</a:t>
              </a:r>
              <a:endParaRPr sz="1731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1925"/>
                </a:spcBef>
                <a:spcAft>
                  <a:spcPts val="0"/>
                </a:spcAft>
                <a:buNone/>
              </a:pPr>
              <a:r>
                <a:rPr lang="en-GB" sz="173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“She is my husband”.</a:t>
              </a:r>
              <a:endParaRPr sz="1731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1925"/>
                </a:spcBef>
                <a:spcAft>
                  <a:spcPts val="1925"/>
                </a:spcAft>
                <a:buNone/>
              </a:pPr>
              <a:endParaRPr sz="1731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4"/>
          <p:cNvGrpSpPr/>
          <p:nvPr/>
        </p:nvGrpSpPr>
        <p:grpSpPr>
          <a:xfrm>
            <a:off x="6135001" y="1419849"/>
            <a:ext cx="2738173" cy="2738358"/>
            <a:chOff x="6077707" y="1644751"/>
            <a:chExt cx="1854000" cy="1854000"/>
          </a:xfrm>
        </p:grpSpPr>
        <p:sp>
          <p:nvSpPr>
            <p:cNvPr id="366" name="Google Shape;366;p34"/>
            <p:cNvSpPr/>
            <p:nvPr/>
          </p:nvSpPr>
          <p:spPr>
            <a:xfrm>
              <a:off x="6077707" y="1644751"/>
              <a:ext cx="1854000" cy="1854000"/>
            </a:xfrm>
            <a:prstGeom prst="ellipse">
              <a:avLst/>
            </a:prstGeom>
            <a:solidFill>
              <a:srgbClr val="065BA4"/>
            </a:solidFill>
            <a:ln w="19050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5025" tIns="135025" rIns="135025" bIns="135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4"/>
            <p:cNvSpPr txBox="1"/>
            <p:nvPr/>
          </p:nvSpPr>
          <p:spPr>
            <a:xfrm>
              <a:off x="6445373" y="1893427"/>
              <a:ext cx="1439100" cy="125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025" tIns="135025" rIns="135025" bIns="1350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The distance an elder can see sitting down, a young person cannot see standing up ... even with Google Earth.</a:t>
              </a:r>
              <a:endParaRPr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8" name="Google Shape;368;p34"/>
          <p:cNvGrpSpPr/>
          <p:nvPr/>
        </p:nvGrpSpPr>
        <p:grpSpPr>
          <a:xfrm>
            <a:off x="4173813" y="1419908"/>
            <a:ext cx="2522367" cy="2522367"/>
            <a:chOff x="4455905" y="1644751"/>
            <a:chExt cx="1854000" cy="1854000"/>
          </a:xfrm>
        </p:grpSpPr>
        <p:sp>
          <p:nvSpPr>
            <p:cNvPr id="369" name="Google Shape;369;p34"/>
            <p:cNvSpPr/>
            <p:nvPr/>
          </p:nvSpPr>
          <p:spPr>
            <a:xfrm>
              <a:off x="4455905" y="1644751"/>
              <a:ext cx="1854000" cy="1854000"/>
            </a:xfrm>
            <a:prstGeom prst="ellipse">
              <a:avLst/>
            </a:prstGeom>
            <a:solidFill>
              <a:srgbClr val="065BA4"/>
            </a:solidFill>
            <a:ln w="19050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4375" tIns="124375" rIns="124375" bIns="1243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34"/>
            <p:cNvSpPr txBox="1"/>
            <p:nvPr/>
          </p:nvSpPr>
          <p:spPr>
            <a:xfrm>
              <a:off x="4827514" y="2285418"/>
              <a:ext cx="1290600" cy="5214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24375" tIns="124375" rIns="124375" bIns="12437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What happens when AI takes the place of the elder?</a:t>
              </a:r>
              <a:endParaRPr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1" name="Google Shape;371;p34"/>
          <p:cNvGrpSpPr/>
          <p:nvPr/>
        </p:nvGrpSpPr>
        <p:grpSpPr>
          <a:xfrm>
            <a:off x="2211789" y="1419967"/>
            <a:ext cx="2406121" cy="2406307"/>
            <a:chOff x="2834102" y="1644762"/>
            <a:chExt cx="1854000" cy="1854000"/>
          </a:xfrm>
        </p:grpSpPr>
        <p:sp>
          <p:nvSpPr>
            <p:cNvPr id="372" name="Google Shape;372;p34"/>
            <p:cNvSpPr/>
            <p:nvPr/>
          </p:nvSpPr>
          <p:spPr>
            <a:xfrm>
              <a:off x="2834102" y="1644762"/>
              <a:ext cx="1854000" cy="1854000"/>
            </a:xfrm>
            <a:prstGeom prst="ellipse">
              <a:avLst/>
            </a:prstGeom>
            <a:solidFill>
              <a:srgbClr val="065BA4"/>
            </a:solidFill>
            <a:ln w="19050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8650" tIns="118650" rIns="118650" bIns="118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34"/>
            <p:cNvSpPr txBox="1"/>
            <p:nvPr/>
          </p:nvSpPr>
          <p:spPr>
            <a:xfrm>
              <a:off x="3115796" y="2105001"/>
              <a:ext cx="1290600" cy="807600"/>
            </a:xfrm>
            <a:prstGeom prst="rect">
              <a:avLst/>
            </a:prstGeom>
            <a:solidFill>
              <a:srgbClr val="065BA4"/>
            </a:solidFill>
            <a:ln>
              <a:noFill/>
            </a:ln>
          </p:spPr>
          <p:txBody>
            <a:bodyPr spcFirstLastPara="1" wrap="square" lIns="118650" tIns="118650" rIns="118650" bIns="11865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But fluency is not truth, and efficiency is not understanding.</a:t>
              </a:r>
              <a:endParaRPr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4" name="Google Shape;374;p34"/>
          <p:cNvGrpSpPr/>
          <p:nvPr/>
        </p:nvGrpSpPr>
        <p:grpSpPr>
          <a:xfrm>
            <a:off x="250047" y="1419976"/>
            <a:ext cx="2242598" cy="2242784"/>
            <a:chOff x="1212300" y="1644762"/>
            <a:chExt cx="1854000" cy="1854000"/>
          </a:xfrm>
        </p:grpSpPr>
        <p:sp>
          <p:nvSpPr>
            <p:cNvPr id="375" name="Google Shape;375;p34"/>
            <p:cNvSpPr/>
            <p:nvPr/>
          </p:nvSpPr>
          <p:spPr>
            <a:xfrm>
              <a:off x="1212300" y="1644762"/>
              <a:ext cx="1854000" cy="1854000"/>
            </a:xfrm>
            <a:prstGeom prst="ellipse">
              <a:avLst/>
            </a:prstGeom>
            <a:solidFill>
              <a:srgbClr val="065BA4"/>
            </a:solidFill>
            <a:ln w="19050" cap="flat" cmpd="sng">
              <a:solidFill>
                <a:srgbClr val="F8B1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0600" tIns="110600" rIns="110600" bIns="1106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34"/>
            <p:cNvSpPr txBox="1"/>
            <p:nvPr/>
          </p:nvSpPr>
          <p:spPr>
            <a:xfrm>
              <a:off x="1353161" y="1974685"/>
              <a:ext cx="1572300" cy="115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600" tIns="110600" rIns="110600" bIns="1106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AI can search, translate, summarise, analyse, interpret, generate</a:t>
              </a:r>
              <a:endParaRPr sz="17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Picture 1" descr="Picture 9 of 9">
            <a:extLst>
              <a:ext uri="{FF2B5EF4-FFF2-40B4-BE49-F238E27FC236}">
                <a16:creationId xmlns:a16="http://schemas.microsoft.com/office/drawing/2014/main" id="{1A2452F2-9499-00D1-9023-9F259D9EB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629" y="3933521"/>
            <a:ext cx="744971" cy="922973"/>
          </a:xfrm>
          <a:prstGeom prst="rect">
            <a:avLst/>
          </a:prstGeom>
        </p:spPr>
      </p:pic>
      <p:sp>
        <p:nvSpPr>
          <p:cNvPr id="377" name="Google Shape;377;p34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GB" sz="3000" dirty="0">
                <a:solidFill>
                  <a:srgbClr val="F38121"/>
                </a:solidFill>
              </a:rPr>
              <a:t>Tension 2: Supporting vs supplanting</a:t>
            </a:r>
            <a:endParaRPr sz="3000" dirty="0">
              <a:solidFill>
                <a:srgbClr val="F3812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>
          <a:extLst>
            <a:ext uri="{FF2B5EF4-FFF2-40B4-BE49-F238E27FC236}">
              <a16:creationId xmlns:a16="http://schemas.microsoft.com/office/drawing/2014/main" id="{65B54262-CB41-632E-0709-C2FE64764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5">
            <a:extLst>
              <a:ext uri="{FF2B5EF4-FFF2-40B4-BE49-F238E27FC236}">
                <a16:creationId xmlns:a16="http://schemas.microsoft.com/office/drawing/2014/main" id="{31C07637-5EDD-09D4-E55B-0049111D5688}"/>
              </a:ext>
            </a:extLst>
          </p:cNvPr>
          <p:cNvSpPr/>
          <p:nvPr/>
        </p:nvSpPr>
        <p:spPr>
          <a:xfrm>
            <a:off x="1352700" y="1176874"/>
            <a:ext cx="6438600" cy="971281"/>
          </a:xfrm>
          <a:prstGeom prst="rect">
            <a:avLst/>
          </a:prstGeom>
          <a:solidFill>
            <a:srgbClr val="065BA4"/>
          </a:solidFill>
          <a:ln w="9525" cap="flat" cmpd="sng">
            <a:solidFill>
              <a:srgbClr val="F79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Flying the helicopter vs walking the streets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5">
            <a:extLst>
              <a:ext uri="{FF2B5EF4-FFF2-40B4-BE49-F238E27FC236}">
                <a16:creationId xmlns:a16="http://schemas.microsoft.com/office/drawing/2014/main" id="{9D99FB8C-AE72-61D2-AA61-5D3593C3E1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3000" dirty="0">
                <a:solidFill>
                  <a:srgbClr val="F38121"/>
                </a:solidFill>
              </a:rPr>
              <a:t>Tensions … </a:t>
            </a:r>
            <a:endParaRPr sz="3000" dirty="0">
              <a:solidFill>
                <a:srgbClr val="F38121"/>
              </a:solidFill>
            </a:endParaRPr>
          </a:p>
        </p:txBody>
      </p:sp>
      <p:sp>
        <p:nvSpPr>
          <p:cNvPr id="386" name="Google Shape;386;p35">
            <a:extLst>
              <a:ext uri="{FF2B5EF4-FFF2-40B4-BE49-F238E27FC236}">
                <a16:creationId xmlns:a16="http://schemas.microsoft.com/office/drawing/2014/main" id="{8BB8B66B-2BFA-43BD-DE01-544D26B0A275}"/>
              </a:ext>
            </a:extLst>
          </p:cNvPr>
          <p:cNvSpPr/>
          <p:nvPr/>
        </p:nvSpPr>
        <p:spPr>
          <a:xfrm>
            <a:off x="1352700" y="2148156"/>
            <a:ext cx="6438600" cy="1216602"/>
          </a:xfrm>
          <a:prstGeom prst="rect">
            <a:avLst/>
          </a:prstGeom>
          <a:solidFill>
            <a:srgbClr val="065BA4"/>
          </a:solidFill>
          <a:ln w="9525" cap="flat" cmpd="sng">
            <a:solidFill>
              <a:srgbClr val="F79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mortuaries vs building clinics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6538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5"/>
          <p:cNvSpPr/>
          <p:nvPr/>
        </p:nvSpPr>
        <p:spPr>
          <a:xfrm>
            <a:off x="1352700" y="1176875"/>
            <a:ext cx="6438600" cy="723600"/>
          </a:xfrm>
          <a:prstGeom prst="rect">
            <a:avLst/>
          </a:prstGeom>
          <a:solidFill>
            <a:srgbClr val="065BA4"/>
          </a:solidFill>
          <a:ln w="9525" cap="flat" cmpd="sng">
            <a:solidFill>
              <a:srgbClr val="F79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 can give us answers but the Humanities can teach us to question them.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35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3000" dirty="0">
                <a:solidFill>
                  <a:srgbClr val="F38121"/>
                </a:solidFill>
              </a:rPr>
              <a:t>Rejecting the Deficiency Posture</a:t>
            </a:r>
            <a:endParaRPr sz="3000" dirty="0">
              <a:solidFill>
                <a:srgbClr val="F38121"/>
              </a:solidFill>
            </a:endParaRPr>
          </a:p>
        </p:txBody>
      </p:sp>
      <p:sp>
        <p:nvSpPr>
          <p:cNvPr id="385" name="Google Shape;385;p35"/>
          <p:cNvSpPr/>
          <p:nvPr/>
        </p:nvSpPr>
        <p:spPr>
          <a:xfrm>
            <a:off x="1352700" y="1904659"/>
            <a:ext cx="6438600" cy="723600"/>
          </a:xfrm>
          <a:prstGeom prst="rect">
            <a:avLst/>
          </a:prstGeom>
          <a:solidFill>
            <a:srgbClr val="065BA4"/>
          </a:solidFill>
          <a:ln w="9525" cap="flat" cmpd="sng">
            <a:solidFill>
              <a:srgbClr val="F79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Humanities bring history, context, interpretation, ethics, meaning and memory.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35"/>
          <p:cNvSpPr/>
          <p:nvPr/>
        </p:nvSpPr>
        <p:spPr>
          <a:xfrm>
            <a:off x="1352700" y="2641158"/>
            <a:ext cx="6438600" cy="723600"/>
          </a:xfrm>
          <a:prstGeom prst="rect">
            <a:avLst/>
          </a:prstGeom>
          <a:solidFill>
            <a:srgbClr val="065BA4"/>
          </a:solidFill>
          <a:ln w="9525" cap="flat" cmpd="sng">
            <a:solidFill>
              <a:srgbClr val="F79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One is not inferior to or at the mercy of the other …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5"/>
          <p:cNvSpPr/>
          <p:nvPr/>
        </p:nvSpPr>
        <p:spPr>
          <a:xfrm>
            <a:off x="1352700" y="3377631"/>
            <a:ext cx="6438600" cy="723600"/>
          </a:xfrm>
          <a:prstGeom prst="rect">
            <a:avLst/>
          </a:prstGeom>
          <a:solidFill>
            <a:srgbClr val="065BA4"/>
          </a:solidFill>
          <a:ln w="9525" cap="flat" cmpd="sng">
            <a:solidFill>
              <a:srgbClr val="F79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other time calls for multi- and transdisciplinary collabo than now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6"/>
          <p:cNvSpPr/>
          <p:nvPr/>
        </p:nvSpPr>
        <p:spPr>
          <a:xfrm rot="-6596588">
            <a:off x="4657048" y="3264908"/>
            <a:ext cx="771357" cy="771357"/>
          </a:xfrm>
          <a:prstGeom prst="ellipse">
            <a:avLst/>
          </a:prstGeom>
          <a:solidFill>
            <a:srgbClr val="C488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3" name="Google Shape;393;p36"/>
          <p:cNvGrpSpPr/>
          <p:nvPr/>
        </p:nvGrpSpPr>
        <p:grpSpPr>
          <a:xfrm>
            <a:off x="1709642" y="1077246"/>
            <a:ext cx="3337706" cy="3337706"/>
            <a:chOff x="4447194" y="1815766"/>
            <a:chExt cx="2440200" cy="2440200"/>
          </a:xfrm>
        </p:grpSpPr>
        <p:sp>
          <p:nvSpPr>
            <p:cNvPr id="394" name="Google Shape;394;p36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0942A1"/>
            </a:solidFill>
            <a:ln>
              <a:noFill/>
            </a:ln>
            <a:effectLst>
              <a:outerShdw blurRad="312688" dist="69486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5050" tIns="125050" rIns="125050" bIns="1250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6"/>
            <p:cNvSpPr txBox="1"/>
            <p:nvPr/>
          </p:nvSpPr>
          <p:spPr>
            <a:xfrm>
              <a:off x="4705634" y="2114725"/>
              <a:ext cx="1923300" cy="184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050" tIns="125050" rIns="125050" bIns="125050" anchor="ctr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4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Those unique, “local”, and traditional knowledge that African communities have developed over thousands of years to survive and thrive in their environments …</a:t>
              </a:r>
              <a:endParaRPr sz="184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6" name="Google Shape;396;p36"/>
          <p:cNvGrpSpPr/>
          <p:nvPr/>
        </p:nvGrpSpPr>
        <p:grpSpPr>
          <a:xfrm>
            <a:off x="4960165" y="1664447"/>
            <a:ext cx="2163322" cy="2163322"/>
            <a:chOff x="3490737" y="1374053"/>
            <a:chExt cx="1423800" cy="1423800"/>
          </a:xfrm>
        </p:grpSpPr>
        <p:sp>
          <p:nvSpPr>
            <p:cNvPr id="397" name="Google Shape;397;p36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0C57D3"/>
            </a:solidFill>
            <a:ln>
              <a:noFill/>
            </a:ln>
            <a:effectLst>
              <a:outerShdw blurRad="347334" dist="77185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38900" tIns="138900" rIns="138900" bIns="138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27"/>
            </a:p>
          </p:txBody>
        </p:sp>
        <p:sp>
          <p:nvSpPr>
            <p:cNvPr id="398" name="Google Shape;398;p36"/>
            <p:cNvSpPr txBox="1"/>
            <p:nvPr/>
          </p:nvSpPr>
          <p:spPr>
            <a:xfrm>
              <a:off x="3512938" y="1613607"/>
              <a:ext cx="1379400" cy="94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900" tIns="138900" rIns="138900" bIns="138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The demotion, partial loss and … the renaissance … with AI (AIKRN, AFRIAK etc)</a:t>
              </a:r>
              <a:endParaRPr sz="1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9" name="Google Shape;399;p36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3000">
                <a:solidFill>
                  <a:srgbClr val="F38121"/>
                </a:solidFill>
              </a:rPr>
              <a:t>Indigenous Knowledge Systems</a:t>
            </a:r>
            <a:endParaRPr sz="3000">
              <a:solidFill>
                <a:srgbClr val="F3812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7" name="Google Shape;417;p38"/>
          <p:cNvCxnSpPr/>
          <p:nvPr/>
        </p:nvCxnSpPr>
        <p:spPr>
          <a:xfrm>
            <a:off x="2840159" y="2941813"/>
            <a:ext cx="435900" cy="0"/>
          </a:xfrm>
          <a:prstGeom prst="straightConnector1">
            <a:avLst/>
          </a:prstGeom>
          <a:noFill/>
          <a:ln w="19050" cap="flat" cmpd="sng">
            <a:solidFill>
              <a:srgbClr val="F8B1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8" name="Google Shape;418;p38"/>
          <p:cNvCxnSpPr/>
          <p:nvPr/>
        </p:nvCxnSpPr>
        <p:spPr>
          <a:xfrm>
            <a:off x="2828684" y="3553834"/>
            <a:ext cx="435900" cy="0"/>
          </a:xfrm>
          <a:prstGeom prst="straightConnector1">
            <a:avLst/>
          </a:prstGeom>
          <a:noFill/>
          <a:ln w="19050" cap="flat" cmpd="sng">
            <a:solidFill>
              <a:srgbClr val="F8B1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9" name="Google Shape;419;p38"/>
          <p:cNvCxnSpPr/>
          <p:nvPr/>
        </p:nvCxnSpPr>
        <p:spPr>
          <a:xfrm>
            <a:off x="2834209" y="4159560"/>
            <a:ext cx="435900" cy="0"/>
          </a:xfrm>
          <a:prstGeom prst="straightConnector1">
            <a:avLst/>
          </a:prstGeom>
          <a:noFill/>
          <a:ln w="19050" cap="flat" cmpd="sng">
            <a:solidFill>
              <a:srgbClr val="F8B1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0" name="Google Shape;420;p38"/>
          <p:cNvCxnSpPr/>
          <p:nvPr/>
        </p:nvCxnSpPr>
        <p:spPr>
          <a:xfrm>
            <a:off x="2828259" y="4800157"/>
            <a:ext cx="435900" cy="0"/>
          </a:xfrm>
          <a:prstGeom prst="straightConnector1">
            <a:avLst/>
          </a:prstGeom>
          <a:noFill/>
          <a:ln w="19050" cap="flat" cmpd="sng">
            <a:solidFill>
              <a:srgbClr val="F8B1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1" name="Google Shape;421;p38"/>
          <p:cNvCxnSpPr/>
          <p:nvPr/>
        </p:nvCxnSpPr>
        <p:spPr>
          <a:xfrm>
            <a:off x="2828246" y="1158864"/>
            <a:ext cx="435900" cy="0"/>
          </a:xfrm>
          <a:prstGeom prst="straightConnector1">
            <a:avLst/>
          </a:prstGeom>
          <a:noFill/>
          <a:ln w="19050" cap="flat" cmpd="sng">
            <a:solidFill>
              <a:srgbClr val="F8B1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2" name="Google Shape;422;p38"/>
          <p:cNvCxnSpPr/>
          <p:nvPr/>
        </p:nvCxnSpPr>
        <p:spPr>
          <a:xfrm>
            <a:off x="2828246" y="1790731"/>
            <a:ext cx="435900" cy="0"/>
          </a:xfrm>
          <a:prstGeom prst="straightConnector1">
            <a:avLst/>
          </a:prstGeom>
          <a:noFill/>
          <a:ln w="19050" cap="flat" cmpd="sng">
            <a:solidFill>
              <a:srgbClr val="F8B1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3" name="Google Shape;423;p38"/>
          <p:cNvCxnSpPr/>
          <p:nvPr/>
        </p:nvCxnSpPr>
        <p:spPr>
          <a:xfrm>
            <a:off x="2834203" y="2368545"/>
            <a:ext cx="435900" cy="0"/>
          </a:xfrm>
          <a:prstGeom prst="straightConnector1">
            <a:avLst/>
          </a:prstGeom>
          <a:noFill/>
          <a:ln w="19050" cap="flat" cmpd="sng">
            <a:solidFill>
              <a:srgbClr val="F8B1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24" name="Google Shape;424;p38"/>
          <p:cNvSpPr/>
          <p:nvPr/>
        </p:nvSpPr>
        <p:spPr>
          <a:xfrm rot="-5400000">
            <a:off x="849091" y="2906354"/>
            <a:ext cx="3822300" cy="159900"/>
          </a:xfrm>
          <a:prstGeom prst="rect">
            <a:avLst/>
          </a:prstGeom>
          <a:solidFill>
            <a:srgbClr val="065BA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38"/>
          <p:cNvSpPr/>
          <p:nvPr/>
        </p:nvSpPr>
        <p:spPr>
          <a:xfrm>
            <a:off x="5892125" y="1449600"/>
            <a:ext cx="2559900" cy="2244300"/>
          </a:xfrm>
          <a:prstGeom prst="roundRect">
            <a:avLst>
              <a:gd name="adj" fmla="val 16667"/>
            </a:avLst>
          </a:prstGeom>
          <a:solidFill>
            <a:srgbClr val="065BA4"/>
          </a:solidFill>
          <a:ln w="9525" cap="flat" cmpd="sng">
            <a:solidFill>
              <a:srgbClr val="FFC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governs this journey?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Ownership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Access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❖"/>
            </a:pPr>
            <a:r>
              <a:rPr lang="en-GB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Possession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8"/>
          <p:cNvSpPr/>
          <p:nvPr/>
        </p:nvSpPr>
        <p:spPr>
          <a:xfrm>
            <a:off x="390400" y="1810650"/>
            <a:ext cx="2289900" cy="1522200"/>
          </a:xfrm>
          <a:prstGeom prst="homePlate">
            <a:avLst>
              <a:gd name="adj" fmla="val 50000"/>
            </a:avLst>
          </a:prstGeom>
          <a:solidFill>
            <a:srgbClr val="065BA4"/>
          </a:solidFill>
          <a:ln w="9525" cap="flat" cmpd="sng">
            <a:solidFill>
              <a:srgbClr val="FFC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happens after digitisation?</a:t>
            </a:r>
            <a:endParaRPr sz="23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38"/>
          <p:cNvSpPr txBox="1">
            <a:spLocks noGrp="1"/>
          </p:cNvSpPr>
          <p:nvPr>
            <p:ph type="title"/>
          </p:nvPr>
        </p:nvSpPr>
        <p:spPr>
          <a:xfrm>
            <a:off x="257775" y="68475"/>
            <a:ext cx="86238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3000">
                <a:solidFill>
                  <a:srgbClr val="F38121"/>
                </a:solidFill>
              </a:rPr>
              <a:t>The imperative: </a:t>
            </a:r>
            <a:r>
              <a:rPr lang="en-GB" sz="2500">
                <a:solidFill>
                  <a:srgbClr val="F38121"/>
                </a:solidFill>
              </a:rPr>
              <a:t>Indigenous Knowledge Governance</a:t>
            </a:r>
            <a:endParaRPr sz="2500">
              <a:solidFill>
                <a:srgbClr val="F38121"/>
              </a:solidFill>
            </a:endParaRPr>
          </a:p>
        </p:txBody>
      </p:sp>
      <p:sp>
        <p:nvSpPr>
          <p:cNvPr id="428" name="Google Shape;428;p38"/>
          <p:cNvSpPr txBox="1"/>
          <p:nvPr/>
        </p:nvSpPr>
        <p:spPr>
          <a:xfrm>
            <a:off x="3276050" y="909675"/>
            <a:ext cx="188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Document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8"/>
          <p:cNvSpPr txBox="1"/>
          <p:nvPr/>
        </p:nvSpPr>
        <p:spPr>
          <a:xfrm>
            <a:off x="3276050" y="1529815"/>
            <a:ext cx="188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Digitise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38"/>
          <p:cNvSpPr txBox="1"/>
          <p:nvPr/>
        </p:nvSpPr>
        <p:spPr>
          <a:xfrm>
            <a:off x="3276050" y="2110050"/>
            <a:ext cx="188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38"/>
          <p:cNvSpPr txBox="1"/>
          <p:nvPr/>
        </p:nvSpPr>
        <p:spPr>
          <a:xfrm>
            <a:off x="3276050" y="2730275"/>
            <a:ext cx="188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8"/>
          <p:cNvSpPr txBox="1"/>
          <p:nvPr/>
        </p:nvSpPr>
        <p:spPr>
          <a:xfrm>
            <a:off x="3276050" y="3310425"/>
            <a:ext cx="188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8"/>
          <p:cNvSpPr txBox="1"/>
          <p:nvPr/>
        </p:nvSpPr>
        <p:spPr>
          <a:xfrm>
            <a:off x="3276050" y="3890575"/>
            <a:ext cx="188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 AI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38"/>
          <p:cNvSpPr txBox="1"/>
          <p:nvPr/>
        </p:nvSpPr>
        <p:spPr>
          <a:xfrm>
            <a:off x="3276050" y="4550875"/>
            <a:ext cx="188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7"/>
          <p:cNvSpPr/>
          <p:nvPr/>
        </p:nvSpPr>
        <p:spPr>
          <a:xfrm rot="-6596588">
            <a:off x="3933473" y="1364433"/>
            <a:ext cx="771357" cy="771357"/>
          </a:xfrm>
          <a:prstGeom prst="ellipse">
            <a:avLst/>
          </a:prstGeom>
          <a:solidFill>
            <a:srgbClr val="C488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7"/>
          <p:cNvSpPr/>
          <p:nvPr/>
        </p:nvSpPr>
        <p:spPr>
          <a:xfrm rot="-6596588">
            <a:off x="4657048" y="3264908"/>
            <a:ext cx="771357" cy="771357"/>
          </a:xfrm>
          <a:prstGeom prst="ellipse">
            <a:avLst/>
          </a:prstGeom>
          <a:solidFill>
            <a:srgbClr val="F15F47">
              <a:alpha val="24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6" name="Google Shape;406;p37"/>
          <p:cNvGrpSpPr/>
          <p:nvPr/>
        </p:nvGrpSpPr>
        <p:grpSpPr>
          <a:xfrm>
            <a:off x="4193179" y="1071937"/>
            <a:ext cx="3478486" cy="3478486"/>
            <a:chOff x="3490737" y="1374053"/>
            <a:chExt cx="1423800" cy="1423800"/>
          </a:xfrm>
        </p:grpSpPr>
        <p:sp>
          <p:nvSpPr>
            <p:cNvPr id="407" name="Google Shape;407;p37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307AF3">
                <a:alpha val="90510"/>
              </a:srgbClr>
            </a:solidFill>
            <a:ln>
              <a:noFill/>
            </a:ln>
            <a:effectLst>
              <a:outerShdw blurRad="558506" dist="124112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223350" tIns="223350" rIns="223350" bIns="223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420"/>
            </a:p>
          </p:txBody>
        </p:sp>
        <p:sp>
          <p:nvSpPr>
            <p:cNvPr id="408" name="Google Shape;408;p37"/>
            <p:cNvSpPr txBox="1"/>
            <p:nvPr/>
          </p:nvSpPr>
          <p:spPr>
            <a:xfrm>
              <a:off x="3599940" y="1596650"/>
              <a:ext cx="1205400" cy="97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3350" tIns="223350" rIns="223350" bIns="223350" anchor="ctr" anchorCtr="0">
              <a:norm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More than 40 African countries have passed data control policies and laws … but … infrastructure gap, power shortages and server concentrations …</a:t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9" name="Google Shape;409;p37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3000">
                <a:solidFill>
                  <a:srgbClr val="F38121"/>
                </a:solidFill>
              </a:rPr>
              <a:t>Renaissance or recapture</a:t>
            </a:r>
            <a:endParaRPr sz="3000">
              <a:solidFill>
                <a:srgbClr val="F38121"/>
              </a:solidFill>
            </a:endParaRPr>
          </a:p>
        </p:txBody>
      </p:sp>
      <p:grpSp>
        <p:nvGrpSpPr>
          <p:cNvPr id="410" name="Google Shape;410;p37"/>
          <p:cNvGrpSpPr/>
          <p:nvPr/>
        </p:nvGrpSpPr>
        <p:grpSpPr>
          <a:xfrm>
            <a:off x="1682760" y="1452357"/>
            <a:ext cx="2717651" cy="2717651"/>
            <a:chOff x="4447194" y="1815766"/>
            <a:chExt cx="2440200" cy="2440200"/>
          </a:xfrm>
        </p:grpSpPr>
        <p:sp>
          <p:nvSpPr>
            <p:cNvPr id="411" name="Google Shape;411;p37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0D5CDF"/>
            </a:solidFill>
            <a:ln>
              <a:noFill/>
            </a:ln>
            <a:effectLst>
              <a:outerShdw blurRad="254578" dist="56573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01800" tIns="101800" rIns="101800" bIns="1018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70"/>
            </a:p>
          </p:txBody>
        </p:sp>
        <p:sp>
          <p:nvSpPr>
            <p:cNvPr id="412" name="Google Shape;412;p37"/>
            <p:cNvSpPr txBox="1"/>
            <p:nvPr/>
          </p:nvSpPr>
          <p:spPr>
            <a:xfrm>
              <a:off x="4731284" y="2197213"/>
              <a:ext cx="1872000" cy="167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800" tIns="101800" rIns="101800" bIns="101800" anchor="ctr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Only 20% of African digital data are stored in Africa. Europe, North America and parts of Asia</a:t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39" descr="Generated image: Africa’s Digital Data Storage Ma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r="18633" b="17560"/>
          <a:stretch/>
        </p:blipFill>
        <p:spPr>
          <a:xfrm>
            <a:off x="838950" y="224857"/>
            <a:ext cx="7466100" cy="421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40" descr="Generated image: Africa’s Digital Data Storage Map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4422" t="16608" r="22110" b="6917"/>
          <a:stretch/>
        </p:blipFill>
        <p:spPr>
          <a:xfrm>
            <a:off x="1658100" y="1064625"/>
            <a:ext cx="5827800" cy="3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0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GB" sz="3000"/>
              <a:t>Where is our data stored?</a:t>
            </a:r>
            <a:endParaRPr sz="3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1"/>
          <p:cNvSpPr/>
          <p:nvPr/>
        </p:nvSpPr>
        <p:spPr>
          <a:xfrm>
            <a:off x="1122056" y="1753716"/>
            <a:ext cx="3277800" cy="2448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065BA4"/>
          </a:solidFill>
          <a:ln w="9525" cap="flat" cmpd="sng">
            <a:solidFill>
              <a:srgbClr val="FFC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41"/>
          <p:cNvSpPr txBox="1">
            <a:spLocks noGrp="1"/>
          </p:cNvSpPr>
          <p:nvPr>
            <p:ph type="title"/>
          </p:nvPr>
        </p:nvSpPr>
        <p:spPr>
          <a:xfrm>
            <a:off x="628650" y="87994"/>
            <a:ext cx="7886700" cy="84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F48227"/>
                </a:solidFill>
              </a:rPr>
              <a:t>A new African Digital Humanities agenda</a:t>
            </a:r>
            <a:endParaRPr sz="3000">
              <a:solidFill>
                <a:srgbClr val="F48227"/>
              </a:solidFill>
            </a:endParaRPr>
          </a:p>
        </p:txBody>
      </p:sp>
      <p:grpSp>
        <p:nvGrpSpPr>
          <p:cNvPr id="452" name="Google Shape;452;p41"/>
          <p:cNvGrpSpPr/>
          <p:nvPr/>
        </p:nvGrpSpPr>
        <p:grpSpPr>
          <a:xfrm>
            <a:off x="1474243" y="3183115"/>
            <a:ext cx="2311538" cy="825666"/>
            <a:chOff x="5209838" y="1060350"/>
            <a:chExt cx="3610650" cy="1289700"/>
          </a:xfrm>
        </p:grpSpPr>
        <p:sp>
          <p:nvSpPr>
            <p:cNvPr id="453" name="Google Shape;453;p41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525" tIns="58525" rIns="58525" bIns="585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709"/>
                </a:spcBef>
                <a:spcAft>
                  <a:spcPts val="0"/>
                </a:spcAft>
                <a:buNone/>
              </a:pPr>
              <a:r>
                <a:rPr lang="en-GB" sz="1513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From access to governance</a:t>
              </a:r>
              <a:endParaRPr sz="512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454" name="Google Shape;454;p41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C4881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sp>
        <p:nvSpPr>
          <p:cNvPr id="455" name="Google Shape;455;p41"/>
          <p:cNvSpPr txBox="1"/>
          <p:nvPr/>
        </p:nvSpPr>
        <p:spPr>
          <a:xfrm>
            <a:off x="1270303" y="1251765"/>
            <a:ext cx="30000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 movements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6" name="Google Shape;456;p41"/>
          <p:cNvGrpSpPr/>
          <p:nvPr/>
        </p:nvGrpSpPr>
        <p:grpSpPr>
          <a:xfrm>
            <a:off x="1470051" y="1849602"/>
            <a:ext cx="2738114" cy="825666"/>
            <a:chOff x="5209838" y="3020468"/>
            <a:chExt cx="4048069" cy="1289700"/>
          </a:xfrm>
        </p:grpSpPr>
        <p:sp>
          <p:nvSpPr>
            <p:cNvPr id="457" name="Google Shape;457;p41"/>
            <p:cNvSpPr txBox="1"/>
            <p:nvPr/>
          </p:nvSpPr>
          <p:spPr>
            <a:xfrm>
              <a:off x="6696506" y="3020468"/>
              <a:ext cx="25614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525" tIns="58525" rIns="58525" bIns="585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13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From archive to living knowledge</a:t>
              </a:r>
              <a:endParaRPr sz="151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58" name="Google Shape;458;p41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C4881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459" name="Google Shape;459;p41"/>
          <p:cNvGrpSpPr/>
          <p:nvPr/>
        </p:nvGrpSpPr>
        <p:grpSpPr>
          <a:xfrm>
            <a:off x="1456812" y="2525058"/>
            <a:ext cx="2442244" cy="825666"/>
            <a:chOff x="5209838" y="3020450"/>
            <a:chExt cx="3610650" cy="1289700"/>
          </a:xfrm>
        </p:grpSpPr>
        <p:sp>
          <p:nvSpPr>
            <p:cNvPr id="460" name="Google Shape;460;p41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525" tIns="58525" rIns="58525" bIns="585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13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From using AI to shaping AI</a:t>
              </a:r>
              <a:endParaRPr sz="151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61" name="Google Shape;461;p41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C48810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sp>
        <p:nvSpPr>
          <p:cNvPr id="462" name="Google Shape;462;p41"/>
          <p:cNvSpPr/>
          <p:nvPr/>
        </p:nvSpPr>
        <p:spPr>
          <a:xfrm>
            <a:off x="1418506" y="2109711"/>
            <a:ext cx="73200" cy="1604100"/>
          </a:xfrm>
          <a:prstGeom prst="rect">
            <a:avLst/>
          </a:prstGeom>
          <a:solidFill>
            <a:srgbClr val="C488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41"/>
          <p:cNvSpPr/>
          <p:nvPr/>
        </p:nvSpPr>
        <p:spPr>
          <a:xfrm>
            <a:off x="4744136" y="1629481"/>
            <a:ext cx="3277800" cy="2448252"/>
          </a:xfrm>
          <a:prstGeom prst="cloud">
            <a:avLst/>
          </a:prstGeom>
          <a:solidFill>
            <a:srgbClr val="065BA4"/>
          </a:solidFill>
          <a:ln w="19050" cap="flat" cmpd="sng">
            <a:solidFill>
              <a:srgbClr val="FFCC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1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Why not an African framework for Indigenous Knowledge + Digital Humanities + AI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2"/>
          <p:cNvSpPr txBox="1">
            <a:spLocks noGrp="1"/>
          </p:cNvSpPr>
          <p:nvPr>
            <p:ph type="title"/>
          </p:nvPr>
        </p:nvSpPr>
        <p:spPr>
          <a:xfrm>
            <a:off x="522852" y="179226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GB"/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740</Words>
  <Application>Microsoft Macintosh PowerPoint</Application>
  <PresentationFormat>On-screen Show (16:9)</PresentationFormat>
  <Paragraphs>93</Paragraphs>
  <Slides>17</Slides>
  <Notes>17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Roboto</vt:lpstr>
      <vt:lpstr>Simple Light</vt:lpstr>
      <vt:lpstr>Office Theme</vt:lpstr>
      <vt:lpstr>PowerPoint Presentation</vt:lpstr>
      <vt:lpstr>Guidance</vt:lpstr>
      <vt:lpstr>Did we just start a fire?</vt:lpstr>
      <vt:lpstr>Digital Humanities … and AI</vt:lpstr>
      <vt:lpstr>DH and AI: new possibilities</vt:lpstr>
      <vt:lpstr>The opportunity</vt:lpstr>
      <vt:lpstr>Tension 1: Digitizing vs knowing</vt:lpstr>
      <vt:lpstr>Tension 2: Supporting vs supplanting</vt:lpstr>
      <vt:lpstr>Tensions … </vt:lpstr>
      <vt:lpstr>Rejecting the Deficiency Posture</vt:lpstr>
      <vt:lpstr>Indigenous Knowledge Systems</vt:lpstr>
      <vt:lpstr>The imperative: Indigenous Knowledge Governance</vt:lpstr>
      <vt:lpstr>Renaissance or recapture</vt:lpstr>
      <vt:lpstr>PowerPoint Presentation</vt:lpstr>
      <vt:lpstr>Where is our data stored?</vt:lpstr>
      <vt:lpstr>A new African Digital Humanities agenda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Ayo Ojebode</cp:lastModifiedBy>
  <cp:revision>2</cp:revision>
  <dcterms:modified xsi:type="dcterms:W3CDTF">2026-09-15T07:38:04Z</dcterms:modified>
</cp:coreProperties>
</file>